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handoutMasterIdLst>
    <p:handoutMasterId r:id="rId29"/>
  </p:handoutMasterIdLst>
  <p:sldIdLst>
    <p:sldId id="256" r:id="rId2"/>
    <p:sldId id="300" r:id="rId3"/>
    <p:sldId id="258" r:id="rId4"/>
    <p:sldId id="259" r:id="rId5"/>
    <p:sldId id="260" r:id="rId6"/>
    <p:sldId id="301" r:id="rId7"/>
    <p:sldId id="302" r:id="rId8"/>
    <p:sldId id="303" r:id="rId9"/>
    <p:sldId id="304" r:id="rId10"/>
    <p:sldId id="305" r:id="rId11"/>
    <p:sldId id="306" r:id="rId12"/>
    <p:sldId id="261" r:id="rId13"/>
    <p:sldId id="307" r:id="rId14"/>
    <p:sldId id="308" r:id="rId15"/>
    <p:sldId id="311" r:id="rId16"/>
    <p:sldId id="262" r:id="rId17"/>
    <p:sldId id="312" r:id="rId18"/>
    <p:sldId id="309" r:id="rId19"/>
    <p:sldId id="310" r:id="rId20"/>
    <p:sldId id="313" r:id="rId21"/>
    <p:sldId id="314" r:id="rId22"/>
    <p:sldId id="315" r:id="rId23"/>
    <p:sldId id="316" r:id="rId24"/>
    <p:sldId id="317" r:id="rId25"/>
    <p:sldId id="281" r:id="rId26"/>
    <p:sldId id="280" r:id="rId27"/>
  </p:sldIdLst>
  <p:sldSz cx="9144000" cy="5143500" type="screen16x9"/>
  <p:notesSz cx="6858000" cy="9144000"/>
  <p:embeddedFontLst>
    <p:embeddedFont>
      <p:font typeface="Agent Orange" panose="00000400000000000000" pitchFamily="2" charset="0"/>
      <p:regular r:id="rId30"/>
    </p:embeddedFont>
    <p:embeddedFont>
      <p:font typeface="Aldrich" panose="02000000000000000000" pitchFamily="2" charset="0"/>
      <p:regular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Cooper Black" panose="0208090404030B020404" pitchFamily="18" charset="0"/>
      <p:regular r:id="rId36"/>
    </p:embeddedFont>
    <p:embeddedFont>
      <p:font typeface="Didact Gothic" panose="00000500000000000000" pitchFamily="2" charset="0"/>
      <p:regular r:id="rId37"/>
    </p:embeddedFont>
    <p:embeddedFont>
      <p:font typeface="PT Sans" panose="020B0503020203020204" pitchFamily="34" charset="0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5E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C442A7-DC6E-49E5-95A5-1724AF29322B}">
  <a:tblStyle styleId="{ADC442A7-DC6E-49E5-95A5-1724AF2932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5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325680-6F24-4C28-96D5-6425BA7816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A3191-DEB1-482E-8B8B-687EC241DA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8A764-FA3E-4598-A4BC-965E60F64B4E}" type="datetimeFigureOut">
              <a:rPr lang="en-IN" smtClean="0"/>
              <a:t>08-12-2022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E6D2C-C2E7-4A1A-B026-9969D00026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F92CA-78E7-49B8-8415-F6C7A3A3FE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86D8E-4294-4821-8B2C-DAA9F1E71AB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5372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1993839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654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9fa85cf4fd_0_4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9fa85cf4fd_0_4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0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2858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745d1862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745d1862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504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6112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671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0362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468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71291a826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71291a826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834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691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71291a826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71291a826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926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71291a826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71291a826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745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173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71291a826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71291a826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128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430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71291a826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71291a826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094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a77613c8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a77613c8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139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a77613c8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a77613c8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55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610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718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0598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4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27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9fa85cf4fd_0_4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9fa85cf4fd_0_4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95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077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bg>
      <p:bgPr>
        <a:solidFill>
          <a:schemeClr val="accen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279" name="Google Shape;279;p15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296" name="Google Shape;296;p1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1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0" name="Google Shape;300;p15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6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303" name="Google Shape;303;p1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399046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 flipH="1">
              <a:off x="1314444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rot="10800000" flipH="1">
              <a:off x="8009700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309;p16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" name="Google Shape;311;p16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312" name="Google Shape;312;p16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6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4" name="Google Shape;314;p16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315" name="Google Shape;315;p16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440" extrusionOk="0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45114" extrusionOk="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708" extrusionOk="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7683774" y="926546"/>
              <a:ext cx="1629891" cy="217696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6"/>
          <p:cNvSpPr txBox="1">
            <a:spLocks noGrp="1"/>
          </p:cNvSpPr>
          <p:nvPr>
            <p:ph type="subTitle" idx="1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2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3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4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5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6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7"/>
          <p:cNvGrpSpPr/>
          <p:nvPr/>
        </p:nvGrpSpPr>
        <p:grpSpPr>
          <a:xfrm>
            <a:off x="-9513" y="2"/>
            <a:ext cx="9177947" cy="5143510"/>
            <a:chOff x="-9513" y="2"/>
            <a:chExt cx="9177947" cy="5143510"/>
          </a:xfrm>
        </p:grpSpPr>
        <p:sp>
          <p:nvSpPr>
            <p:cNvPr id="328" name="Google Shape;328;p17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7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334" name="Google Shape;334;p17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5" name="Google Shape;335;p17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336" name="Google Shape;336;p1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8" name="Google Shape;338;p17"/>
          <p:cNvSpPr txBox="1">
            <a:spLocks noGrp="1"/>
          </p:cNvSpPr>
          <p:nvPr>
            <p:ph type="subTitle" idx="1"/>
          </p:nvPr>
        </p:nvSpPr>
        <p:spPr>
          <a:xfrm>
            <a:off x="2117765" y="3228984"/>
            <a:ext cx="13986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2"/>
          </p:nvPr>
        </p:nvSpPr>
        <p:spPr>
          <a:xfrm>
            <a:off x="5627635" y="3228984"/>
            <a:ext cx="13986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3"/>
          </p:nvPr>
        </p:nvSpPr>
        <p:spPr>
          <a:xfrm>
            <a:off x="1297865" y="3645247"/>
            <a:ext cx="22185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4"/>
          </p:nvPr>
        </p:nvSpPr>
        <p:spPr>
          <a:xfrm>
            <a:off x="5627635" y="3645247"/>
            <a:ext cx="22185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5"/>
          </p:nvPr>
        </p:nvSpPr>
        <p:spPr>
          <a:xfrm>
            <a:off x="2117765" y="1709641"/>
            <a:ext cx="13986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subTitle" idx="6"/>
          </p:nvPr>
        </p:nvSpPr>
        <p:spPr>
          <a:xfrm>
            <a:off x="5627635" y="1709641"/>
            <a:ext cx="13986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 txBox="1">
            <a:spLocks noGrp="1"/>
          </p:cNvSpPr>
          <p:nvPr>
            <p:ph type="subTitle" idx="7"/>
          </p:nvPr>
        </p:nvSpPr>
        <p:spPr>
          <a:xfrm>
            <a:off x="1297865" y="2125989"/>
            <a:ext cx="22185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17"/>
          <p:cNvSpPr txBox="1">
            <a:spLocks noGrp="1"/>
          </p:cNvSpPr>
          <p:nvPr>
            <p:ph type="subTitle" idx="8"/>
          </p:nvPr>
        </p:nvSpPr>
        <p:spPr>
          <a:xfrm>
            <a:off x="5627635" y="2125989"/>
            <a:ext cx="22185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17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47" name="Google Shape;347;p17"/>
          <p:cNvGrpSpPr/>
          <p:nvPr/>
        </p:nvGrpSpPr>
        <p:grpSpPr>
          <a:xfrm rot="10308110">
            <a:off x="7728626" y="741469"/>
            <a:ext cx="1385958" cy="2705306"/>
            <a:chOff x="409722" y="228600"/>
            <a:chExt cx="1385931" cy="2705253"/>
          </a:xfrm>
        </p:grpSpPr>
        <p:grpSp>
          <p:nvGrpSpPr>
            <p:cNvPr id="348" name="Google Shape;348;p17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49" name="Google Shape;349;p1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" name="Google Shape;351;p17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17"/>
          <p:cNvGrpSpPr/>
          <p:nvPr/>
        </p:nvGrpSpPr>
        <p:grpSpPr>
          <a:xfrm rot="-2972274">
            <a:off x="538275" y="2810662"/>
            <a:ext cx="1386048" cy="2705483"/>
            <a:chOff x="409722" y="228600"/>
            <a:chExt cx="1385931" cy="2705253"/>
          </a:xfrm>
        </p:grpSpPr>
        <p:grpSp>
          <p:nvGrpSpPr>
            <p:cNvPr id="353" name="Google Shape;353;p17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354" name="Google Shape;354;p17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7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" name="Google Shape;356;p17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395" name="Google Shape;395;p1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03" name="Google Shape;403;p1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1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05" name="Google Shape;405;p1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7" name="Google Shape;407;p19"/>
          <p:cNvSpPr txBox="1">
            <a:spLocks noGrp="1"/>
          </p:cNvSpPr>
          <p:nvPr>
            <p:ph type="title" hasCustomPrompt="1"/>
          </p:nvPr>
        </p:nvSpPr>
        <p:spPr>
          <a:xfrm>
            <a:off x="2518494" y="2069467"/>
            <a:ext cx="4107000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>
            <a:spLocks noGrp="1"/>
          </p:cNvSpPr>
          <p:nvPr>
            <p:ph type="title" idx="2" hasCustomPrompt="1"/>
          </p:nvPr>
        </p:nvSpPr>
        <p:spPr>
          <a:xfrm>
            <a:off x="2268900" y="716920"/>
            <a:ext cx="4606200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9" name="Google Shape;409;p19"/>
          <p:cNvSpPr txBox="1">
            <a:spLocks noGrp="1"/>
          </p:cNvSpPr>
          <p:nvPr>
            <p:ph type="title" idx="3" hasCustomPrompt="1"/>
          </p:nvPr>
        </p:nvSpPr>
        <p:spPr>
          <a:xfrm>
            <a:off x="2518494" y="3422642"/>
            <a:ext cx="4107000" cy="5811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0" name="Google Shape;410;p19"/>
          <p:cNvSpPr txBox="1">
            <a:spLocks noGrp="1"/>
          </p:cNvSpPr>
          <p:nvPr>
            <p:ph type="subTitle" idx="1"/>
          </p:nvPr>
        </p:nvSpPr>
        <p:spPr>
          <a:xfrm>
            <a:off x="2518507" y="2718654"/>
            <a:ext cx="4107000" cy="47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1" name="Google Shape;411;p19"/>
          <p:cNvSpPr txBox="1">
            <a:spLocks noGrp="1"/>
          </p:cNvSpPr>
          <p:nvPr>
            <p:ph type="subTitle" idx="4"/>
          </p:nvPr>
        </p:nvSpPr>
        <p:spPr>
          <a:xfrm>
            <a:off x="2518507" y="1366104"/>
            <a:ext cx="4107000" cy="47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2" name="Google Shape;412;p19"/>
          <p:cNvSpPr txBox="1">
            <a:spLocks noGrp="1"/>
          </p:cNvSpPr>
          <p:nvPr>
            <p:ph type="subTitle" idx="5"/>
          </p:nvPr>
        </p:nvSpPr>
        <p:spPr>
          <a:xfrm>
            <a:off x="2518493" y="4087430"/>
            <a:ext cx="4107000" cy="472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0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415" name="Google Shape;415;p20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0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23" name="Google Shape;423;p20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4" name="Google Shape;424;p20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25" name="Google Shape;425;p20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7" name="Google Shape;427;p20"/>
          <p:cNvSpPr txBox="1">
            <a:spLocks noGrp="1"/>
          </p:cNvSpPr>
          <p:nvPr>
            <p:ph type="subTitle" idx="1"/>
          </p:nvPr>
        </p:nvSpPr>
        <p:spPr>
          <a:xfrm>
            <a:off x="1909800" y="1549776"/>
            <a:ext cx="5324400" cy="13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428" name="Google Shape;428;p20"/>
          <p:cNvSpPr txBox="1">
            <a:spLocks noGrp="1"/>
          </p:cNvSpPr>
          <p:nvPr>
            <p:ph type="title"/>
          </p:nvPr>
        </p:nvSpPr>
        <p:spPr>
          <a:xfrm>
            <a:off x="3327000" y="3134828"/>
            <a:ext cx="24900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4442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4675100" y="579312"/>
            <a:ext cx="3804000" cy="39834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flipH="1">
            <a:off x="6659628" y="3545595"/>
            <a:ext cx="1262868" cy="1002352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7611614" y="3464137"/>
            <a:ext cx="853189" cy="845690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661175" y="576012"/>
            <a:ext cx="3807600" cy="39867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flipH="1">
            <a:off x="947000" y="591709"/>
            <a:ext cx="1028800" cy="82064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1535518" y="590653"/>
            <a:ext cx="804131" cy="641399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674764" y="1598807"/>
            <a:ext cx="768932" cy="729508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5" name="Google Shape;145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5"/>
          <p:cNvGrpSpPr/>
          <p:nvPr/>
        </p:nvGrpSpPr>
        <p:grpSpPr>
          <a:xfrm rot="-10283466" flipH="1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50" name="Google Shape;150;p5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54" name="Google Shape;154;p5"/>
            <p:cNvSpPr/>
            <p:nvPr/>
          </p:nvSpPr>
          <p:spPr>
            <a:xfrm>
              <a:off x="3817855" y="1437512"/>
              <a:ext cx="541146" cy="112825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789888" y="1403830"/>
              <a:ext cx="81102" cy="79229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985754" y="1615346"/>
              <a:ext cx="39378" cy="29898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subTitle" idx="1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2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3757049" y="44949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 idx="3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5" name="Google Shape;165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-9602805" flipH="1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1" name="Google Shape;171;p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6" name="Google Shape;176;p6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"/>
          <p:cNvSpPr txBox="1">
            <a:spLocks noGrp="1"/>
          </p:cNvSpPr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subTitle" idx="1"/>
          </p:nvPr>
        </p:nvSpPr>
        <p:spPr>
          <a:xfrm>
            <a:off x="949496" y="22150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14"/>
          <p:cNvGrpSpPr/>
          <p:nvPr/>
        </p:nvGrpSpPr>
        <p:grpSpPr>
          <a:xfrm rot="10800000"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7" name="Google Shape;257;p14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5" name="Google Shape;265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14"/>
          <p:cNvGrpSpPr/>
          <p:nvPr/>
        </p:nvGrpSpPr>
        <p:grpSpPr>
          <a:xfrm rot="-338429" flipH="1">
            <a:off x="7728496" y="462641"/>
            <a:ext cx="1386128" cy="2705639"/>
            <a:chOff x="409722" y="228600"/>
            <a:chExt cx="1385931" cy="2705253"/>
          </a:xfrm>
        </p:grpSpPr>
        <p:grpSp>
          <p:nvGrpSpPr>
            <p:cNvPr id="271" name="Google Shape;271;p1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72" name="Google Shape;272;p1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" name="Google Shape;274;p1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6" r:id="rId14"/>
    <p:sldLayoutId id="2147483668" r:id="rId15"/>
    <p:sldLayoutId id="2147483669" r:id="rId16"/>
    <p:sldLayoutId id="2147483670" r:id="rId17"/>
    <p:sldLayoutId id="2147483673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subTitle" idx="1"/>
          </p:nvPr>
        </p:nvSpPr>
        <p:spPr>
          <a:xfrm>
            <a:off x="1354246" y="2608662"/>
            <a:ext cx="5545888" cy="124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1"/>
                </a:solidFill>
              </a:rPr>
              <a:t>Nitish Patel (20BTRCO038)              Sudhakar Kumar Sah (20BTRCS174)                   Anish </a:t>
            </a:r>
            <a:r>
              <a:rPr lang="en-US" sz="1200" b="1" dirty="0" err="1">
                <a:solidFill>
                  <a:schemeClr val="dk1"/>
                </a:solidFill>
              </a:rPr>
              <a:t>Giri</a:t>
            </a:r>
            <a:r>
              <a:rPr lang="en-US" sz="1200" b="1" dirty="0">
                <a:solidFill>
                  <a:schemeClr val="dk1"/>
                </a:solidFill>
              </a:rPr>
              <a:t> (20BTRCO019)                  </a:t>
            </a:r>
            <a:r>
              <a:rPr lang="en-IN" sz="1200" b="1" i="0" dirty="0" err="1">
                <a:solidFill>
                  <a:srgbClr val="222222"/>
                </a:solidFill>
                <a:effectLst/>
                <a:latin typeface="Didact Gothic" panose="020B0604020202020204" charset="0"/>
              </a:rPr>
              <a:t>Hasibullah</a:t>
            </a:r>
            <a:r>
              <a:rPr lang="en-IN" sz="1200" b="1" i="0" dirty="0">
                <a:solidFill>
                  <a:srgbClr val="222222"/>
                </a:solidFill>
                <a:effectLst/>
                <a:latin typeface="Didact Gothic" panose="020B0604020202020204" charset="0"/>
              </a:rPr>
              <a:t> </a:t>
            </a:r>
            <a:r>
              <a:rPr lang="en-IN" sz="1200" b="1" i="0" dirty="0" err="1">
                <a:solidFill>
                  <a:srgbClr val="222222"/>
                </a:solidFill>
                <a:effectLst/>
                <a:latin typeface="Didact Gothic" panose="020B0604020202020204" charset="0"/>
              </a:rPr>
              <a:t>habibi</a:t>
            </a:r>
            <a:r>
              <a:rPr lang="en-IN" sz="1200" b="1" i="0" dirty="0">
                <a:solidFill>
                  <a:srgbClr val="222222"/>
                </a:solidFill>
                <a:effectLst/>
                <a:latin typeface="Didact Gothic" panose="020B0604020202020204" charset="0"/>
              </a:rPr>
              <a:t> – (20BTRCO051)</a:t>
            </a:r>
            <a:endParaRPr lang="en-US" sz="1200" b="1" i="0" u="none" dirty="0">
              <a:solidFill>
                <a:schemeClr val="accent1"/>
              </a:solidFill>
              <a:latin typeface="Didact Gothic" panose="020B0604020202020204" charset="0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endParaRPr lang="en-US" sz="1200" b="1" i="0" u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lang="en-US" sz="1200" b="1" i="0" u="none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by,</a:t>
            </a:r>
            <a:endParaRPr lang="en-US" sz="8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lang="en-US" sz="1200" b="1" dirty="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Ashish Kumar Singh </a:t>
            </a:r>
            <a:endParaRPr lang="en-US" sz="8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endParaRPr lang="en-US" sz="1000" b="1" i="0" u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endParaRPr lang="en-US" sz="1000" b="1" i="0" u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b="1" i="0" u="none" dirty="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595122" y="740263"/>
            <a:ext cx="5953756" cy="17117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TIRE PRESSURE &amp; TEMPERATURE MONITORING SYSTEM (TPTMS)</a:t>
            </a:r>
            <a:endParaRPr sz="2800" b="1"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583645"/>
            <a:ext cx="897647" cy="60439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88049AD-4721-4CE4-A4E5-EF5130496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593" y="2760229"/>
            <a:ext cx="1104513" cy="1462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2BCFFC-5AA3-4950-AB6F-F87C6E95F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078" y="485235"/>
            <a:ext cx="1622714" cy="4754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4"/>
          <p:cNvSpPr/>
          <p:nvPr/>
        </p:nvSpPr>
        <p:spPr>
          <a:xfrm>
            <a:off x="-583155" y="6088800"/>
            <a:ext cx="10653209" cy="159065"/>
          </a:xfrm>
          <a:custGeom>
            <a:avLst/>
            <a:gdLst/>
            <a:ahLst/>
            <a:cxnLst/>
            <a:rect l="l" t="t" r="r" b="b"/>
            <a:pathLst>
              <a:path w="273857" h="4089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4088"/>
                </a:lnTo>
                <a:lnTo>
                  <a:pt x="273856" y="4088"/>
                </a:ln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"/>
                </a:moveTo>
                <a:lnTo>
                  <a:pt x="27385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7" name="Google Shape;787;p34"/>
          <p:cNvSpPr txBox="1">
            <a:spLocks noGrp="1"/>
          </p:cNvSpPr>
          <p:nvPr>
            <p:ph type="title"/>
          </p:nvPr>
        </p:nvSpPr>
        <p:spPr>
          <a:xfrm>
            <a:off x="2299067" y="335650"/>
            <a:ext cx="4782393" cy="2307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LITERATURE SURVEY</a:t>
            </a:r>
            <a:endParaRPr dirty="0">
              <a:solidFill>
                <a:srgbClr val="FF0000"/>
              </a:solidFill>
            </a:endParaRPr>
          </a:p>
        </p:txBody>
      </p:sp>
      <p:grpSp>
        <p:nvGrpSpPr>
          <p:cNvPr id="788" name="Google Shape;788;p34"/>
          <p:cNvGrpSpPr/>
          <p:nvPr/>
        </p:nvGrpSpPr>
        <p:grpSpPr>
          <a:xfrm flipH="1">
            <a:off x="4743449" y="4901418"/>
            <a:ext cx="244187" cy="219243"/>
            <a:chOff x="3600400" y="2783875"/>
            <a:chExt cx="402275" cy="535100"/>
          </a:xfrm>
        </p:grpSpPr>
        <p:sp>
          <p:nvSpPr>
            <p:cNvPr id="789" name="Google Shape;789;p34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D9F58E9-FC1C-4051-8F4B-696B64EE7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885233"/>
              </p:ext>
            </p:extLst>
          </p:nvPr>
        </p:nvGraphicFramePr>
        <p:xfrm>
          <a:off x="426564" y="598751"/>
          <a:ext cx="8290872" cy="4227236"/>
        </p:xfrm>
        <a:graphic>
          <a:graphicData uri="http://schemas.openxmlformats.org/drawingml/2006/table">
            <a:tbl>
              <a:tblPr firstRow="1" bandRow="1">
                <a:tableStyleId>{ADC442A7-DC6E-49E5-95A5-1724AF29322B}</a:tableStyleId>
              </a:tblPr>
              <a:tblGrid>
                <a:gridCol w="318880">
                  <a:extLst>
                    <a:ext uri="{9D8B030D-6E8A-4147-A177-3AD203B41FA5}">
                      <a16:colId xmlns:a16="http://schemas.microsoft.com/office/drawing/2014/main" val="3603964232"/>
                    </a:ext>
                  </a:extLst>
                </a:gridCol>
                <a:gridCol w="1741574">
                  <a:extLst>
                    <a:ext uri="{9D8B030D-6E8A-4147-A177-3AD203B41FA5}">
                      <a16:colId xmlns:a16="http://schemas.microsoft.com/office/drawing/2014/main" val="2826413644"/>
                    </a:ext>
                  </a:extLst>
                </a:gridCol>
                <a:gridCol w="1464744">
                  <a:extLst>
                    <a:ext uri="{9D8B030D-6E8A-4147-A177-3AD203B41FA5}">
                      <a16:colId xmlns:a16="http://schemas.microsoft.com/office/drawing/2014/main" val="1866903497"/>
                    </a:ext>
                  </a:extLst>
                </a:gridCol>
                <a:gridCol w="805960">
                  <a:extLst>
                    <a:ext uri="{9D8B030D-6E8A-4147-A177-3AD203B41FA5}">
                      <a16:colId xmlns:a16="http://schemas.microsoft.com/office/drawing/2014/main" val="2340765622"/>
                    </a:ext>
                  </a:extLst>
                </a:gridCol>
                <a:gridCol w="1183325">
                  <a:extLst>
                    <a:ext uri="{9D8B030D-6E8A-4147-A177-3AD203B41FA5}">
                      <a16:colId xmlns:a16="http://schemas.microsoft.com/office/drawing/2014/main" val="2764136464"/>
                    </a:ext>
                  </a:extLst>
                </a:gridCol>
                <a:gridCol w="1252390">
                  <a:extLst>
                    <a:ext uri="{9D8B030D-6E8A-4147-A177-3AD203B41FA5}">
                      <a16:colId xmlns:a16="http://schemas.microsoft.com/office/drawing/2014/main" val="3734851707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846395391"/>
                    </a:ext>
                  </a:extLst>
                </a:gridCol>
              </a:tblGrid>
              <a:tr h="658719">
                <a:tc>
                  <a:txBody>
                    <a:bodyPr/>
                    <a:lstStyle/>
                    <a:p>
                      <a:r>
                        <a:rPr lang="en-US" b="1" dirty="0"/>
                        <a:t>SN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NAMES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DESCRIPTION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DATE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AUTHORS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ADVANTAGES</a:t>
                      </a:r>
                      <a:endParaRPr lang="en-IN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DISADVANTAGES</a:t>
                      </a:r>
                      <a:endParaRPr lang="en-IN"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069001"/>
                  </a:ext>
                </a:extLst>
              </a:tr>
              <a:tr h="81707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Wireless tire pressure monitoring system for motor vehicles.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is designed to monitor tire pressure of any type of vehicles with the help of wireless network and wireless charging/remote charging</a:t>
                      </a:r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/>
                        <a:t>Snehal</a:t>
                      </a:r>
                      <a:r>
                        <a:rPr lang="en-US" sz="1050" dirty="0"/>
                        <a:t> r </a:t>
                      </a:r>
                      <a:r>
                        <a:rPr lang="en-US" sz="1050" dirty="0" err="1"/>
                        <a:t>javhari</a:t>
                      </a:r>
                      <a:r>
                        <a:rPr lang="en-US" sz="1050" dirty="0"/>
                        <a:t>, </a:t>
                      </a:r>
                    </a:p>
                    <a:p>
                      <a:r>
                        <a:rPr lang="en-US" sz="1050" dirty="0" err="1"/>
                        <a:t>Biplap</a:t>
                      </a:r>
                      <a:r>
                        <a:rPr lang="en-US" sz="1050" dirty="0"/>
                        <a:t> k,</a:t>
                      </a:r>
                    </a:p>
                    <a:p>
                      <a:r>
                        <a:rPr lang="en-US" sz="1050" dirty="0" err="1"/>
                        <a:t>Bhej</a:t>
                      </a:r>
                      <a:r>
                        <a:rPr lang="en-US" sz="1050" dirty="0"/>
                        <a:t> raj </a:t>
                      </a:r>
                      <a:r>
                        <a:rPr lang="en-US" sz="1050" dirty="0" err="1"/>
                        <a:t>singh</a:t>
                      </a:r>
                      <a:r>
                        <a:rPr lang="en-US" sz="1050" dirty="0"/>
                        <a:t> </a:t>
                      </a:r>
                      <a:r>
                        <a:rPr lang="en-US" sz="1050" dirty="0" err="1"/>
                        <a:t>patel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wireless charging methodology is used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Can’t be applied for old vehicles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304683"/>
                  </a:ext>
                </a:extLst>
              </a:tr>
              <a:tr h="88516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Model tire pressure sensor id learning method using fuzzy logic.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the fuzzy logic algorithm is proposed for the method of auto-learning sensor ID’s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Adnan </a:t>
                      </a:r>
                      <a:r>
                        <a:rPr lang="en-US" sz="1050" dirty="0" err="1"/>
                        <a:t>Shaout</a:t>
                      </a:r>
                      <a:r>
                        <a:rPr lang="en-US" sz="1050" dirty="0"/>
                        <a:t> and Victoria Yanez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auto-learning of sensor 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only output variable is the sensor state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737902"/>
                  </a:ext>
                </a:extLst>
              </a:tr>
              <a:tr h="103105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Tire location registration algorithm using interframe spacing pattern in </a:t>
                      </a:r>
                      <a:r>
                        <a:rPr lang="en-US" sz="1200" dirty="0" err="1"/>
                        <a:t>Tpms</a:t>
                      </a:r>
                      <a:r>
                        <a:rPr lang="en-US" sz="1200" dirty="0"/>
                        <a:t>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proposes the conventional tire location registration algorithms which uses the Inter Frame Spacing Pattern to identify the location of each tire by the Global Identifier</a:t>
                      </a:r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2017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/>
                        <a:t>Chu </a:t>
                      </a:r>
                      <a:r>
                        <a:rPr lang="en-IN" sz="1050" dirty="0" err="1"/>
                        <a:t>Kyun</a:t>
                      </a:r>
                      <a:r>
                        <a:rPr lang="en-IN" sz="1050" dirty="0"/>
                        <a:t> Bae, Sol Lim, Seung Gi Kim and </a:t>
                      </a:r>
                      <a:r>
                        <a:rPr lang="en-IN" sz="1050" dirty="0" err="1"/>
                        <a:t>Dae</a:t>
                      </a:r>
                      <a:r>
                        <a:rPr lang="en-IN" sz="1050" dirty="0"/>
                        <a:t> </a:t>
                      </a:r>
                      <a:r>
                        <a:rPr lang="en-IN" sz="1050" dirty="0" err="1"/>
                        <a:t>Jin</a:t>
                      </a:r>
                      <a:r>
                        <a:rPr lang="en-IN" sz="1050" dirty="0"/>
                        <a:t> Kim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system uses pressure and acceleration Sensors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Each sensor should use different Inter Frame Spacing Pattern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692738"/>
                  </a:ext>
                </a:extLst>
              </a:tr>
              <a:tr h="81707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Implementation of a car model for indirect pressure monitoring system.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software implementation for an indirect Tire Pressure Measurement System based on the Anti-lock Braking </a:t>
                      </a:r>
                      <a:r>
                        <a:rPr lang="en-US" sz="800" dirty="0" err="1"/>
                        <a:t>Systempresent</a:t>
                      </a:r>
                      <a:r>
                        <a:rPr lang="en-US" sz="800" dirty="0"/>
                        <a:t> in a car</a:t>
                      </a:r>
                      <a:endParaRPr lang="en-IN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2016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050" dirty="0" err="1"/>
                        <a:t>Antoniu</a:t>
                      </a:r>
                      <a:r>
                        <a:rPr lang="en-IN" sz="1050" dirty="0"/>
                        <a:t> </a:t>
                      </a:r>
                      <a:r>
                        <a:rPr lang="en-IN" sz="1050" dirty="0" err="1"/>
                        <a:t>Miclaus</a:t>
                      </a:r>
                      <a:r>
                        <a:rPr lang="en-IN" sz="1050" dirty="0"/>
                        <a:t>, </a:t>
                      </a:r>
                      <a:r>
                        <a:rPr lang="en-IN" sz="1050" dirty="0" err="1"/>
                        <a:t>Rajmond</a:t>
                      </a:r>
                      <a:r>
                        <a:rPr lang="en-IN" sz="1050" dirty="0"/>
                        <a:t> </a:t>
                      </a:r>
                      <a:r>
                        <a:rPr lang="en-IN" sz="1050" dirty="0" err="1"/>
                        <a:t>Jano</a:t>
                      </a:r>
                      <a:r>
                        <a:rPr lang="en-IN" sz="1050" dirty="0"/>
                        <a:t> and Gabriel </a:t>
                      </a:r>
                      <a:r>
                        <a:rPr lang="en-IN" sz="1050" dirty="0" err="1"/>
                        <a:t>Chidris</a:t>
                      </a:r>
                      <a:endParaRPr lang="en-IN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uses the real-time controller and a Simulink model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Each wheel rotational speed is according to the acquired data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792728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21BD5C7C-2AFC-4337-91BF-5AEF0586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549" y="321583"/>
            <a:ext cx="945887" cy="2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3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039850" y="2124938"/>
            <a:ext cx="5058627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</a:t>
            </a:r>
            <a:endParaRPr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64392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99DBE5F-1B72-4293-A680-2B02B276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095" y="603328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1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 txBox="1">
            <a:spLocks noGrp="1"/>
          </p:cNvSpPr>
          <p:nvPr>
            <p:ph type="title"/>
          </p:nvPr>
        </p:nvSpPr>
        <p:spPr>
          <a:xfrm>
            <a:off x="722400" y="33989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SETUP</a:t>
            </a:r>
            <a:endParaRPr dirty="0"/>
          </a:p>
        </p:txBody>
      </p:sp>
      <p:sp>
        <p:nvSpPr>
          <p:cNvPr id="703" name="Google Shape;703;p32"/>
          <p:cNvSpPr txBox="1"/>
          <p:nvPr/>
        </p:nvSpPr>
        <p:spPr>
          <a:xfrm>
            <a:off x="2441733" y="4337653"/>
            <a:ext cx="4260534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Fig :  Expected Experimental Setup For Proposed System</a:t>
            </a:r>
            <a:endParaRPr sz="12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1E0E7-A2BE-4C1F-9F26-335EBCE1F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04" y="325334"/>
            <a:ext cx="1622714" cy="475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B5C70B-4E84-7B44-E49E-9A392818C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733" y="927150"/>
            <a:ext cx="4097773" cy="3435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5"/>
          <p:cNvSpPr/>
          <p:nvPr/>
        </p:nvSpPr>
        <p:spPr>
          <a:xfrm flipH="1">
            <a:off x="825278" y="1508548"/>
            <a:ext cx="3482401" cy="2680799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35"/>
          <p:cNvSpPr txBox="1">
            <a:spLocks noGrp="1"/>
          </p:cNvSpPr>
          <p:nvPr>
            <p:ph type="body" idx="1"/>
          </p:nvPr>
        </p:nvSpPr>
        <p:spPr>
          <a:xfrm>
            <a:off x="4208488" y="1628893"/>
            <a:ext cx="4473125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 dirty="0">
                <a:solidFill>
                  <a:schemeClr val="accent5"/>
                </a:solidFill>
              </a:rPr>
              <a:t>Arduino UNO board is used as computer microcontroller</a:t>
            </a:r>
            <a:endParaRPr dirty="0">
              <a:solidFill>
                <a:schemeClr val="accent5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 dirty="0">
                <a:solidFill>
                  <a:schemeClr val="accent5"/>
                </a:solidFill>
              </a:rPr>
              <a:t>MPX4115A pressure sensor measures pressure in Kilopascal &amp; upto 5-115 kpa pressure range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 dirty="0">
                <a:solidFill>
                  <a:schemeClr val="accent5"/>
                </a:solidFill>
              </a:rPr>
              <a:t>LM35 temperature sensor measures the temperature from -55 to 150 degree celcius temperature.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" dirty="0">
                <a:solidFill>
                  <a:schemeClr val="accent5"/>
                </a:solidFill>
              </a:rPr>
              <a:t>Total Cost of the project would be approx. RS 6k IC.</a:t>
            </a: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812" name="Google Shape;812;p35"/>
          <p:cNvSpPr txBox="1">
            <a:spLocks noGrp="1"/>
          </p:cNvSpPr>
          <p:nvPr>
            <p:ph type="title"/>
          </p:nvPr>
        </p:nvSpPr>
        <p:spPr>
          <a:xfrm>
            <a:off x="534547" y="264688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METHOD </a:t>
            </a:r>
            <a:endParaRPr dirty="0"/>
          </a:p>
        </p:txBody>
      </p:sp>
      <p:sp>
        <p:nvSpPr>
          <p:cNvPr id="816" name="Google Shape;816;p35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5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5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5"/>
          <p:cNvGrpSpPr/>
          <p:nvPr/>
        </p:nvGrpSpPr>
        <p:grpSpPr>
          <a:xfrm>
            <a:off x="2247605" y="1647343"/>
            <a:ext cx="492658" cy="106303"/>
            <a:chOff x="-3037735" y="-542969"/>
            <a:chExt cx="581170" cy="125387"/>
          </a:xfrm>
        </p:grpSpPr>
        <p:sp>
          <p:nvSpPr>
            <p:cNvPr id="822" name="Google Shape;822;p35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35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824" name="Google Shape;824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7640A41-5B14-4AFE-BD65-CD0B326D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549" y="81972"/>
            <a:ext cx="1622714" cy="47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8936BC-D617-E580-D2D1-170FA46A41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69" t="29405" r="19209" b="10702"/>
          <a:stretch/>
        </p:blipFill>
        <p:spPr>
          <a:xfrm>
            <a:off x="1027348" y="1899085"/>
            <a:ext cx="3078260" cy="2063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236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0"/>
          <p:cNvSpPr txBox="1">
            <a:spLocks noGrp="1"/>
          </p:cNvSpPr>
          <p:nvPr>
            <p:ph type="subTitle" idx="1"/>
          </p:nvPr>
        </p:nvSpPr>
        <p:spPr>
          <a:xfrm>
            <a:off x="714596" y="1907497"/>
            <a:ext cx="3705949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bridgestone-type"/>
              </a:rPr>
              <a:t>Deliver actual tire pressure readings from inside the tire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bridgestone-type"/>
              </a:rPr>
              <a:t>Not prone to inaccuracies because of tire rotations or tire replacements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bridgestone-type"/>
              </a:rPr>
              <a:t>Simple resynchronization after tire rotation or tire replacements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bridgestone-type"/>
              </a:rPr>
              <a:t>Batteries inside the sensors usually last for about a decade.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bridgestone-type"/>
              </a:rPr>
              <a:t>May be included in a vehicle’s spare tire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024" name="Google Shape;1024;p40"/>
          <p:cNvSpPr txBox="1">
            <a:spLocks noGrp="1"/>
          </p:cNvSpPr>
          <p:nvPr>
            <p:ph type="subTitle" idx="2"/>
          </p:nvPr>
        </p:nvSpPr>
        <p:spPr>
          <a:xfrm>
            <a:off x="4644588" y="1851194"/>
            <a:ext cx="3705948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ridgestone-type"/>
              </a:rPr>
              <a:t>More expensive overall than an indirect TPMS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ridgestone-type"/>
              </a:rPr>
              <a:t>Though simple, resynchronization may require costly tools.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ridgestone-type"/>
              </a:rPr>
              <a:t>Battery rarely serviceable; if the battery is drained, the whole sensor must be changed.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ridgestone-type"/>
              </a:rPr>
              <a:t>Proprietary systems make installation, service, and replacement confusing for consumers and auto shops.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bridgestone-type"/>
              </a:rPr>
              <a:t>Sensors are susceptible to damage during mounting/demounting</a:t>
            </a:r>
          </a:p>
        </p:txBody>
      </p:sp>
      <p:grpSp>
        <p:nvGrpSpPr>
          <p:cNvPr id="1025" name="Google Shape;1025;p40"/>
          <p:cNvGrpSpPr/>
          <p:nvPr/>
        </p:nvGrpSpPr>
        <p:grpSpPr>
          <a:xfrm>
            <a:off x="6211306" y="714944"/>
            <a:ext cx="763671" cy="601238"/>
            <a:chOff x="1190625" y="238125"/>
            <a:chExt cx="5219200" cy="5219200"/>
          </a:xfrm>
        </p:grpSpPr>
        <p:sp>
          <p:nvSpPr>
            <p:cNvPr id="1026" name="Google Shape;1026;p40"/>
            <p:cNvSpPr/>
            <p:nvPr/>
          </p:nvSpPr>
          <p:spPr>
            <a:xfrm>
              <a:off x="3147000" y="2112950"/>
              <a:ext cx="2939075" cy="1632650"/>
            </a:xfrm>
            <a:custGeom>
              <a:avLst/>
              <a:gdLst/>
              <a:ahLst/>
              <a:cxnLst/>
              <a:rect l="l" t="t" r="r" b="b"/>
              <a:pathLst>
                <a:path w="117563" h="65306" extrusionOk="0">
                  <a:moveTo>
                    <a:pt x="32653" y="0"/>
                  </a:moveTo>
                  <a:cubicBezTo>
                    <a:pt x="14614" y="0"/>
                    <a:pt x="0" y="14614"/>
                    <a:pt x="0" y="32653"/>
                  </a:cubicBezTo>
                  <a:cubicBezTo>
                    <a:pt x="0" y="50691"/>
                    <a:pt x="14614" y="65305"/>
                    <a:pt x="32653" y="65305"/>
                  </a:cubicBezTo>
                  <a:lnTo>
                    <a:pt x="117562" y="65305"/>
                  </a:lnTo>
                  <a:lnTo>
                    <a:pt x="117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269725" y="317225"/>
              <a:ext cx="1714200" cy="5061000"/>
            </a:xfrm>
            <a:custGeom>
              <a:avLst/>
              <a:gdLst/>
              <a:ahLst/>
              <a:cxnLst/>
              <a:rect l="l" t="t" r="r" b="b"/>
              <a:pathLst>
                <a:path w="68568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68567" y="202439"/>
                  </a:lnTo>
                  <a:lnTo>
                    <a:pt x="68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3147000" y="2194500"/>
              <a:ext cx="408575" cy="1469550"/>
            </a:xfrm>
            <a:custGeom>
              <a:avLst/>
              <a:gdLst/>
              <a:ahLst/>
              <a:cxnLst/>
              <a:rect l="l" t="t" r="r" b="b"/>
              <a:pathLst>
                <a:path w="16343" h="58782" extrusionOk="0">
                  <a:moveTo>
                    <a:pt x="16343" y="0"/>
                  </a:moveTo>
                  <a:lnTo>
                    <a:pt x="9786" y="6524"/>
                  </a:lnTo>
                  <a:lnTo>
                    <a:pt x="0" y="26129"/>
                  </a:lnTo>
                  <a:lnTo>
                    <a:pt x="3262" y="42471"/>
                  </a:lnTo>
                  <a:lnTo>
                    <a:pt x="16343" y="58781"/>
                  </a:lnTo>
                  <a:lnTo>
                    <a:pt x="16343" y="9786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3391650" y="3745575"/>
              <a:ext cx="2939050" cy="1632625"/>
            </a:xfrm>
            <a:custGeom>
              <a:avLst/>
              <a:gdLst/>
              <a:ahLst/>
              <a:cxnLst/>
              <a:rect l="l" t="t" r="r" b="b"/>
              <a:pathLst>
                <a:path w="117562" h="65305" extrusionOk="0">
                  <a:moveTo>
                    <a:pt x="0" y="0"/>
                  </a:moveTo>
                  <a:lnTo>
                    <a:pt x="0" y="65305"/>
                  </a:lnTo>
                  <a:lnTo>
                    <a:pt x="84910" y="65305"/>
                  </a:lnTo>
                  <a:cubicBezTo>
                    <a:pt x="102948" y="65305"/>
                    <a:pt x="117562" y="50691"/>
                    <a:pt x="117562" y="32653"/>
                  </a:cubicBezTo>
                  <a:cubicBezTo>
                    <a:pt x="117562" y="14614"/>
                    <a:pt x="102948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950" y="3827125"/>
              <a:ext cx="407750" cy="1469550"/>
            </a:xfrm>
            <a:custGeom>
              <a:avLst/>
              <a:gdLst/>
              <a:ahLst/>
              <a:cxnLst/>
              <a:rect l="l" t="t" r="r" b="b"/>
              <a:pathLst>
                <a:path w="16310" h="58782" extrusionOk="0">
                  <a:moveTo>
                    <a:pt x="0" y="0"/>
                  </a:moveTo>
                  <a:lnTo>
                    <a:pt x="0" y="9819"/>
                  </a:lnTo>
                  <a:lnTo>
                    <a:pt x="0" y="58781"/>
                  </a:lnTo>
                  <a:lnTo>
                    <a:pt x="13048" y="42471"/>
                  </a:lnTo>
                  <a:lnTo>
                    <a:pt x="16310" y="26129"/>
                  </a:lnTo>
                  <a:lnTo>
                    <a:pt x="6524" y="6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595925" y="3745575"/>
              <a:ext cx="327050" cy="1632625"/>
            </a:xfrm>
            <a:custGeom>
              <a:avLst/>
              <a:gdLst/>
              <a:ahLst/>
              <a:cxnLst/>
              <a:rect l="l" t="t" r="r" b="b"/>
              <a:pathLst>
                <a:path w="13082" h="65305" extrusionOk="0">
                  <a:moveTo>
                    <a:pt x="1" y="0"/>
                  </a:moveTo>
                  <a:lnTo>
                    <a:pt x="1" y="65305"/>
                  </a:lnTo>
                  <a:lnTo>
                    <a:pt x="13081" y="62043"/>
                  </a:lnTo>
                  <a:lnTo>
                    <a:pt x="13081" y="3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269725" y="317225"/>
              <a:ext cx="1142525" cy="5061000"/>
            </a:xfrm>
            <a:custGeom>
              <a:avLst/>
              <a:gdLst/>
              <a:ahLst/>
              <a:cxnLst/>
              <a:rect l="l" t="t" r="r" b="b"/>
              <a:pathLst>
                <a:path w="45701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45701" y="202439"/>
                  </a:lnTo>
                  <a:lnTo>
                    <a:pt x="4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3555550" y="2112950"/>
              <a:ext cx="407775" cy="1632650"/>
            </a:xfrm>
            <a:custGeom>
              <a:avLst/>
              <a:gdLst/>
              <a:ahLst/>
              <a:cxnLst/>
              <a:rect l="l" t="t" r="r" b="b"/>
              <a:pathLst>
                <a:path w="16311" h="65306" extrusionOk="0">
                  <a:moveTo>
                    <a:pt x="16311" y="0"/>
                  </a:moveTo>
                  <a:lnTo>
                    <a:pt x="1" y="3262"/>
                  </a:lnTo>
                  <a:lnTo>
                    <a:pt x="1" y="65305"/>
                  </a:lnTo>
                  <a:lnTo>
                    <a:pt x="16311" y="65305"/>
                  </a:lnTo>
                  <a:lnTo>
                    <a:pt x="16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167575" y="317225"/>
              <a:ext cx="244675" cy="5061000"/>
            </a:xfrm>
            <a:custGeom>
              <a:avLst/>
              <a:gdLst/>
              <a:ahLst/>
              <a:cxnLst/>
              <a:rect l="l" t="t" r="r" b="b"/>
              <a:pathLst>
                <a:path w="9787" h="202440" extrusionOk="0">
                  <a:moveTo>
                    <a:pt x="1" y="0"/>
                  </a:moveTo>
                  <a:lnTo>
                    <a:pt x="1" y="202439"/>
                  </a:lnTo>
                  <a:lnTo>
                    <a:pt x="9787" y="202439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840575" y="3991025"/>
              <a:ext cx="571675" cy="570875"/>
            </a:xfrm>
            <a:custGeom>
              <a:avLst/>
              <a:gdLst/>
              <a:ahLst/>
              <a:cxnLst/>
              <a:rect l="l" t="t" r="r" b="b"/>
              <a:pathLst>
                <a:path w="22867" h="22835" extrusionOk="0">
                  <a:moveTo>
                    <a:pt x="11450" y="1"/>
                  </a:moveTo>
                  <a:cubicBezTo>
                    <a:pt x="5121" y="1"/>
                    <a:pt x="0" y="5089"/>
                    <a:pt x="0" y="11418"/>
                  </a:cubicBezTo>
                  <a:cubicBezTo>
                    <a:pt x="0" y="17713"/>
                    <a:pt x="5121" y="22835"/>
                    <a:pt x="11450" y="22835"/>
                  </a:cubicBezTo>
                  <a:cubicBezTo>
                    <a:pt x="17745" y="22835"/>
                    <a:pt x="22867" y="17713"/>
                    <a:pt x="22867" y="11418"/>
                  </a:cubicBezTo>
                  <a:cubicBezTo>
                    <a:pt x="22867" y="5089"/>
                    <a:pt x="17745" y="1"/>
                    <a:pt x="11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190625" y="238125"/>
              <a:ext cx="1870750" cy="5219200"/>
            </a:xfrm>
            <a:custGeom>
              <a:avLst/>
              <a:gdLst/>
              <a:ahLst/>
              <a:cxnLst/>
              <a:rect l="l" t="t" r="r" b="b"/>
              <a:pathLst>
                <a:path w="74830" h="208768" extrusionOk="0">
                  <a:moveTo>
                    <a:pt x="68534" y="6296"/>
                  </a:moveTo>
                  <a:lnTo>
                    <a:pt x="68534" y="202471"/>
                  </a:lnTo>
                  <a:lnTo>
                    <a:pt x="6296" y="202471"/>
                  </a:lnTo>
                  <a:lnTo>
                    <a:pt x="6296" y="6296"/>
                  </a:lnTo>
                  <a:close/>
                  <a:moveTo>
                    <a:pt x="0" y="0"/>
                  </a:moveTo>
                  <a:lnTo>
                    <a:pt x="0" y="208767"/>
                  </a:lnTo>
                  <a:lnTo>
                    <a:pt x="74830" y="208767"/>
                  </a:lnTo>
                  <a:lnTo>
                    <a:pt x="74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595100" y="6466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595100" y="489132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42472" y="6297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595100" y="9728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922125" y="1299075"/>
              <a:ext cx="407750" cy="158225"/>
            </a:xfrm>
            <a:custGeom>
              <a:avLst/>
              <a:gdLst/>
              <a:ahLst/>
              <a:cxnLst/>
              <a:rect l="l" t="t" r="r" b="b"/>
              <a:pathLst>
                <a:path w="16310" h="6329" extrusionOk="0">
                  <a:moveTo>
                    <a:pt x="0" y="0"/>
                  </a:moveTo>
                  <a:lnTo>
                    <a:pt x="0" y="6329"/>
                  </a:lnTo>
                  <a:lnTo>
                    <a:pt x="16310" y="6329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762275" y="3911925"/>
              <a:ext cx="729075" cy="729075"/>
            </a:xfrm>
            <a:custGeom>
              <a:avLst/>
              <a:gdLst/>
              <a:ahLst/>
              <a:cxnLst/>
              <a:rect l="l" t="t" r="r" b="b"/>
              <a:pathLst>
                <a:path w="29163" h="29163" extrusionOk="0">
                  <a:moveTo>
                    <a:pt x="14582" y="6296"/>
                  </a:moveTo>
                  <a:cubicBezTo>
                    <a:pt x="19148" y="6296"/>
                    <a:pt x="22867" y="10015"/>
                    <a:pt x="22867" y="14582"/>
                  </a:cubicBezTo>
                  <a:cubicBezTo>
                    <a:pt x="22867" y="19148"/>
                    <a:pt x="19148" y="22867"/>
                    <a:pt x="14582" y="22867"/>
                  </a:cubicBezTo>
                  <a:cubicBezTo>
                    <a:pt x="10015" y="22867"/>
                    <a:pt x="6296" y="19148"/>
                    <a:pt x="6296" y="14582"/>
                  </a:cubicBezTo>
                  <a:cubicBezTo>
                    <a:pt x="6296" y="10015"/>
                    <a:pt x="10015" y="6296"/>
                    <a:pt x="14582" y="6296"/>
                  </a:cubicBezTo>
                  <a:close/>
                  <a:moveTo>
                    <a:pt x="14582" y="0"/>
                  </a:moveTo>
                  <a:cubicBezTo>
                    <a:pt x="6525" y="0"/>
                    <a:pt x="1" y="6524"/>
                    <a:pt x="1" y="14582"/>
                  </a:cubicBezTo>
                  <a:cubicBezTo>
                    <a:pt x="1" y="22606"/>
                    <a:pt x="6525" y="29163"/>
                    <a:pt x="14582" y="29163"/>
                  </a:cubicBezTo>
                  <a:cubicBezTo>
                    <a:pt x="22606" y="29163"/>
                    <a:pt x="29163" y="22606"/>
                    <a:pt x="29163" y="14582"/>
                  </a:cubicBezTo>
                  <a:cubicBezTo>
                    <a:pt x="29163" y="6524"/>
                    <a:pt x="22606" y="0"/>
                    <a:pt x="14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3147000" y="3667275"/>
              <a:ext cx="3262825" cy="1790050"/>
            </a:xfrm>
            <a:custGeom>
              <a:avLst/>
              <a:gdLst/>
              <a:ahLst/>
              <a:cxnLst/>
              <a:rect l="l" t="t" r="r" b="b"/>
              <a:pathLst>
                <a:path w="130513" h="71602" extrusionOk="0">
                  <a:moveTo>
                    <a:pt x="0" y="1"/>
                  </a:moveTo>
                  <a:lnTo>
                    <a:pt x="0" y="6296"/>
                  </a:lnTo>
                  <a:lnTo>
                    <a:pt x="94696" y="6296"/>
                  </a:lnTo>
                  <a:cubicBezTo>
                    <a:pt x="110973" y="6296"/>
                    <a:pt x="124216" y="19540"/>
                    <a:pt x="124216" y="35785"/>
                  </a:cubicBezTo>
                  <a:cubicBezTo>
                    <a:pt x="124216" y="52062"/>
                    <a:pt x="110973" y="65305"/>
                    <a:pt x="94696" y="65305"/>
                  </a:cubicBezTo>
                  <a:lnTo>
                    <a:pt x="0" y="65305"/>
                  </a:lnTo>
                  <a:lnTo>
                    <a:pt x="0" y="71601"/>
                  </a:lnTo>
                  <a:lnTo>
                    <a:pt x="94696" y="71601"/>
                  </a:lnTo>
                  <a:cubicBezTo>
                    <a:pt x="114463" y="71601"/>
                    <a:pt x="130512" y="55552"/>
                    <a:pt x="130512" y="35785"/>
                  </a:cubicBezTo>
                  <a:cubicBezTo>
                    <a:pt x="130512" y="16050"/>
                    <a:pt x="114463" y="1"/>
                    <a:pt x="94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5843825" y="4154125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1" y="1"/>
                  </a:moveTo>
                  <a:lnTo>
                    <a:pt x="1" y="32653"/>
                  </a:lnTo>
                  <a:lnTo>
                    <a:pt x="6297" y="32653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3391650" y="39934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391650" y="4320500"/>
              <a:ext cx="2286675" cy="157400"/>
            </a:xfrm>
            <a:custGeom>
              <a:avLst/>
              <a:gdLst/>
              <a:ahLst/>
              <a:cxnLst/>
              <a:rect l="l" t="t" r="r" b="b"/>
              <a:pathLst>
                <a:path w="91467" h="6296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391650" y="46466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91466" y="6297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391650" y="4972875"/>
              <a:ext cx="2286675" cy="158250"/>
            </a:xfrm>
            <a:custGeom>
              <a:avLst/>
              <a:gdLst/>
              <a:ahLst/>
              <a:cxnLst/>
              <a:rect l="l" t="t" r="r" b="b"/>
              <a:pathLst>
                <a:path w="91467" h="6330" extrusionOk="0">
                  <a:moveTo>
                    <a:pt x="0" y="1"/>
                  </a:moveTo>
                  <a:lnTo>
                    <a:pt x="0" y="6329"/>
                  </a:lnTo>
                  <a:lnTo>
                    <a:pt x="91466" y="6329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068700" y="2033825"/>
              <a:ext cx="3262000" cy="1790875"/>
            </a:xfrm>
            <a:custGeom>
              <a:avLst/>
              <a:gdLst/>
              <a:ahLst/>
              <a:cxnLst/>
              <a:rect l="l" t="t" r="r" b="b"/>
              <a:pathLst>
                <a:path w="130480" h="71635" extrusionOk="0">
                  <a:moveTo>
                    <a:pt x="35785" y="1"/>
                  </a:moveTo>
                  <a:cubicBezTo>
                    <a:pt x="16050" y="1"/>
                    <a:pt x="1" y="16083"/>
                    <a:pt x="1" y="35818"/>
                  </a:cubicBezTo>
                  <a:cubicBezTo>
                    <a:pt x="1" y="55553"/>
                    <a:pt x="16050" y="71634"/>
                    <a:pt x="35785" y="71634"/>
                  </a:cubicBezTo>
                  <a:lnTo>
                    <a:pt x="130480" y="71634"/>
                  </a:lnTo>
                  <a:lnTo>
                    <a:pt x="130480" y="65339"/>
                  </a:lnTo>
                  <a:lnTo>
                    <a:pt x="35785" y="65339"/>
                  </a:lnTo>
                  <a:cubicBezTo>
                    <a:pt x="19507" y="65339"/>
                    <a:pt x="6296" y="52095"/>
                    <a:pt x="6296" y="35818"/>
                  </a:cubicBezTo>
                  <a:cubicBezTo>
                    <a:pt x="6296" y="19540"/>
                    <a:pt x="19507" y="6329"/>
                    <a:pt x="35785" y="6329"/>
                  </a:cubicBezTo>
                  <a:lnTo>
                    <a:pt x="130480" y="6329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3476450" y="2521500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0" y="1"/>
                  </a:moveTo>
                  <a:lnTo>
                    <a:pt x="0" y="32653"/>
                  </a:lnTo>
                  <a:lnTo>
                    <a:pt x="6296" y="32653"/>
                  </a:lnTo>
                  <a:lnTo>
                    <a:pt x="6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3800200" y="23608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800200" y="2687050"/>
              <a:ext cx="2285875" cy="158225"/>
            </a:xfrm>
            <a:custGeom>
              <a:avLst/>
              <a:gdLst/>
              <a:ahLst/>
              <a:cxnLst/>
              <a:rect l="l" t="t" r="r" b="b"/>
              <a:pathLst>
                <a:path w="91435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91434" y="6329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00200" y="3014075"/>
              <a:ext cx="2285875" cy="157400"/>
            </a:xfrm>
            <a:custGeom>
              <a:avLst/>
              <a:gdLst/>
              <a:ahLst/>
              <a:cxnLst/>
              <a:rect l="l" t="t" r="r" b="b"/>
              <a:pathLst>
                <a:path w="91435" h="6296" extrusionOk="0">
                  <a:moveTo>
                    <a:pt x="1" y="0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00200" y="33402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7"/>
                  </a:lnTo>
                  <a:lnTo>
                    <a:pt x="91434" y="6297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40"/>
          <p:cNvGrpSpPr/>
          <p:nvPr/>
        </p:nvGrpSpPr>
        <p:grpSpPr>
          <a:xfrm>
            <a:off x="2155887" y="698720"/>
            <a:ext cx="763671" cy="680235"/>
            <a:chOff x="1197125" y="238125"/>
            <a:chExt cx="5206175" cy="5219200"/>
          </a:xfrm>
        </p:grpSpPr>
        <p:sp>
          <p:nvSpPr>
            <p:cNvPr id="1055" name="Google Shape;1055;p40"/>
            <p:cNvSpPr/>
            <p:nvPr/>
          </p:nvSpPr>
          <p:spPr>
            <a:xfrm>
              <a:off x="2986325" y="4238125"/>
              <a:ext cx="488525" cy="243850"/>
            </a:xfrm>
            <a:custGeom>
              <a:avLst/>
              <a:gdLst/>
              <a:ahLst/>
              <a:cxnLst/>
              <a:rect l="l" t="t" r="r" b="b"/>
              <a:pathLst>
                <a:path w="19541" h="9754" extrusionOk="0">
                  <a:moveTo>
                    <a:pt x="1" y="0"/>
                  </a:moveTo>
                  <a:lnTo>
                    <a:pt x="1" y="9754"/>
                  </a:lnTo>
                  <a:lnTo>
                    <a:pt x="19540" y="9754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rgbClr val="FFB0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1277875" y="983475"/>
              <a:ext cx="5044675" cy="2522350"/>
            </a:xfrm>
            <a:custGeom>
              <a:avLst/>
              <a:gdLst/>
              <a:ahLst/>
              <a:cxnLst/>
              <a:rect l="l" t="t" r="r" b="b"/>
              <a:pathLst>
                <a:path w="201787" h="100894" extrusionOk="0">
                  <a:moveTo>
                    <a:pt x="0" y="1"/>
                  </a:moveTo>
                  <a:lnTo>
                    <a:pt x="0" y="100894"/>
                  </a:lnTo>
                  <a:lnTo>
                    <a:pt x="201787" y="100894"/>
                  </a:lnTo>
                  <a:lnTo>
                    <a:pt x="2017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2498675" y="3342700"/>
              <a:ext cx="2603900" cy="325425"/>
            </a:xfrm>
            <a:custGeom>
              <a:avLst/>
              <a:gdLst/>
              <a:ahLst/>
              <a:cxnLst/>
              <a:rect l="l" t="t" r="r" b="b"/>
              <a:pathLst>
                <a:path w="104156" h="13017" extrusionOk="0">
                  <a:moveTo>
                    <a:pt x="0" y="1"/>
                  </a:moveTo>
                  <a:lnTo>
                    <a:pt x="0" y="13016"/>
                  </a:lnTo>
                  <a:lnTo>
                    <a:pt x="104155" y="13016"/>
                  </a:lnTo>
                  <a:lnTo>
                    <a:pt x="1041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2824050" y="1716600"/>
              <a:ext cx="1952325" cy="1172725"/>
            </a:xfrm>
            <a:custGeom>
              <a:avLst/>
              <a:gdLst/>
              <a:ahLst/>
              <a:cxnLst/>
              <a:rect l="l" t="t" r="r" b="b"/>
              <a:pathLst>
                <a:path w="78093" h="46909" extrusionOk="0">
                  <a:moveTo>
                    <a:pt x="1" y="1"/>
                  </a:moveTo>
                  <a:lnTo>
                    <a:pt x="1" y="6427"/>
                  </a:lnTo>
                  <a:lnTo>
                    <a:pt x="7373" y="6427"/>
                  </a:lnTo>
                  <a:lnTo>
                    <a:pt x="19507" y="46908"/>
                  </a:lnTo>
                  <a:lnTo>
                    <a:pt x="31674" y="6427"/>
                  </a:lnTo>
                  <a:lnTo>
                    <a:pt x="78093" y="6427"/>
                  </a:lnTo>
                  <a:lnTo>
                    <a:pt x="78093" y="1"/>
                  </a:lnTo>
                  <a:lnTo>
                    <a:pt x="26912" y="1"/>
                  </a:lnTo>
                  <a:lnTo>
                    <a:pt x="19507" y="24596"/>
                  </a:lnTo>
                  <a:lnTo>
                    <a:pt x="12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3795300" y="2091725"/>
              <a:ext cx="631225" cy="631225"/>
            </a:xfrm>
            <a:custGeom>
              <a:avLst/>
              <a:gdLst/>
              <a:ahLst/>
              <a:cxnLst/>
              <a:rect l="l" t="t" r="r" b="b"/>
              <a:pathLst>
                <a:path w="25249" h="25249" extrusionOk="0">
                  <a:moveTo>
                    <a:pt x="4535" y="1"/>
                  </a:moveTo>
                  <a:lnTo>
                    <a:pt x="1" y="4535"/>
                  </a:lnTo>
                  <a:lnTo>
                    <a:pt x="8091" y="12625"/>
                  </a:lnTo>
                  <a:lnTo>
                    <a:pt x="1" y="20715"/>
                  </a:lnTo>
                  <a:lnTo>
                    <a:pt x="4535" y="25249"/>
                  </a:lnTo>
                  <a:lnTo>
                    <a:pt x="12625" y="17159"/>
                  </a:lnTo>
                  <a:lnTo>
                    <a:pt x="20714" y="25249"/>
                  </a:lnTo>
                  <a:lnTo>
                    <a:pt x="25249" y="20715"/>
                  </a:lnTo>
                  <a:lnTo>
                    <a:pt x="17159" y="12625"/>
                  </a:lnTo>
                  <a:lnTo>
                    <a:pt x="25249" y="4535"/>
                  </a:lnTo>
                  <a:lnTo>
                    <a:pt x="20714" y="1"/>
                  </a:lnTo>
                  <a:lnTo>
                    <a:pt x="12625" y="8091"/>
                  </a:lnTo>
                  <a:lnTo>
                    <a:pt x="45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2294800" y="3262800"/>
              <a:ext cx="3010825" cy="2194525"/>
            </a:xfrm>
            <a:custGeom>
              <a:avLst/>
              <a:gdLst/>
              <a:ahLst/>
              <a:cxnLst/>
              <a:rect l="l" t="t" r="r" b="b"/>
              <a:pathLst>
                <a:path w="120433" h="87781" extrusionOk="0">
                  <a:moveTo>
                    <a:pt x="109081" y="6394"/>
                  </a:moveTo>
                  <a:lnTo>
                    <a:pt x="109081" y="13015"/>
                  </a:lnTo>
                  <a:lnTo>
                    <a:pt x="11352" y="13015"/>
                  </a:lnTo>
                  <a:lnTo>
                    <a:pt x="11352" y="6394"/>
                  </a:lnTo>
                  <a:close/>
                  <a:moveTo>
                    <a:pt x="97077" y="19442"/>
                  </a:moveTo>
                  <a:lnTo>
                    <a:pt x="101220" y="45570"/>
                  </a:lnTo>
                  <a:lnTo>
                    <a:pt x="19213" y="45570"/>
                  </a:lnTo>
                  <a:lnTo>
                    <a:pt x="23356" y="19442"/>
                  </a:lnTo>
                  <a:close/>
                  <a:moveTo>
                    <a:pt x="4926" y="0"/>
                  </a:moveTo>
                  <a:lnTo>
                    <a:pt x="4926" y="19442"/>
                  </a:lnTo>
                  <a:lnTo>
                    <a:pt x="16865" y="19442"/>
                  </a:lnTo>
                  <a:lnTo>
                    <a:pt x="7014" y="81354"/>
                  </a:lnTo>
                  <a:lnTo>
                    <a:pt x="0" y="81354"/>
                  </a:lnTo>
                  <a:lnTo>
                    <a:pt x="0" y="87780"/>
                  </a:lnTo>
                  <a:lnTo>
                    <a:pt x="19540" y="87780"/>
                  </a:lnTo>
                  <a:lnTo>
                    <a:pt x="19540" y="81354"/>
                  </a:lnTo>
                  <a:lnTo>
                    <a:pt x="13538" y="81354"/>
                  </a:lnTo>
                  <a:lnTo>
                    <a:pt x="18202" y="51964"/>
                  </a:lnTo>
                  <a:lnTo>
                    <a:pt x="102231" y="51964"/>
                  </a:lnTo>
                  <a:lnTo>
                    <a:pt x="106896" y="81354"/>
                  </a:lnTo>
                  <a:lnTo>
                    <a:pt x="100894" y="81354"/>
                  </a:lnTo>
                  <a:lnTo>
                    <a:pt x="100894" y="87780"/>
                  </a:lnTo>
                  <a:lnTo>
                    <a:pt x="120433" y="87780"/>
                  </a:lnTo>
                  <a:lnTo>
                    <a:pt x="120433" y="81354"/>
                  </a:lnTo>
                  <a:lnTo>
                    <a:pt x="113420" y="81354"/>
                  </a:lnTo>
                  <a:lnTo>
                    <a:pt x="103568" y="19442"/>
                  </a:lnTo>
                  <a:lnTo>
                    <a:pt x="115507" y="19442"/>
                  </a:lnTo>
                  <a:lnTo>
                    <a:pt x="1155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2986325" y="4157400"/>
              <a:ext cx="488525" cy="160675"/>
            </a:xfrm>
            <a:custGeom>
              <a:avLst/>
              <a:gdLst/>
              <a:ahLst/>
              <a:cxnLst/>
              <a:rect l="l" t="t" r="r" b="b"/>
              <a:pathLst>
                <a:path w="19541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9540" y="6426"/>
                  </a:lnTo>
                  <a:lnTo>
                    <a:pt x="19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3150250" y="3993475"/>
              <a:ext cx="160675" cy="244675"/>
            </a:xfrm>
            <a:custGeom>
              <a:avLst/>
              <a:gdLst/>
              <a:ahLst/>
              <a:cxnLst/>
              <a:rect l="l" t="t" r="r" b="b"/>
              <a:pathLst>
                <a:path w="6427" h="9787" extrusionOk="0">
                  <a:moveTo>
                    <a:pt x="1" y="0"/>
                  </a:moveTo>
                  <a:lnTo>
                    <a:pt x="1" y="9786"/>
                  </a:lnTo>
                  <a:lnTo>
                    <a:pt x="6427" y="9786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881750" y="4157400"/>
              <a:ext cx="406950" cy="160675"/>
            </a:xfrm>
            <a:custGeom>
              <a:avLst/>
              <a:gdLst/>
              <a:ahLst/>
              <a:cxnLst/>
              <a:rect l="l" t="t" r="r" b="b"/>
              <a:pathLst>
                <a:path w="16278" h="6427" extrusionOk="0">
                  <a:moveTo>
                    <a:pt x="1" y="0"/>
                  </a:moveTo>
                  <a:lnTo>
                    <a:pt x="1" y="6426"/>
                  </a:lnTo>
                  <a:lnTo>
                    <a:pt x="16278" y="6426"/>
                  </a:lnTo>
                  <a:lnTo>
                    <a:pt x="16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1197125" y="238125"/>
              <a:ext cx="5206175" cy="3347625"/>
            </a:xfrm>
            <a:custGeom>
              <a:avLst/>
              <a:gdLst/>
              <a:ahLst/>
              <a:cxnLst/>
              <a:rect l="l" t="t" r="r" b="b"/>
              <a:pathLst>
                <a:path w="208247" h="133905" extrusionOk="0">
                  <a:moveTo>
                    <a:pt x="121347" y="16734"/>
                  </a:moveTo>
                  <a:lnTo>
                    <a:pt x="122913" y="26585"/>
                  </a:lnTo>
                  <a:lnTo>
                    <a:pt x="85335" y="26585"/>
                  </a:lnTo>
                  <a:lnTo>
                    <a:pt x="86900" y="16734"/>
                  </a:lnTo>
                  <a:close/>
                  <a:moveTo>
                    <a:pt x="83051" y="0"/>
                  </a:moveTo>
                  <a:lnTo>
                    <a:pt x="78843" y="26585"/>
                  </a:lnTo>
                  <a:lnTo>
                    <a:pt x="1" y="26585"/>
                  </a:lnTo>
                  <a:lnTo>
                    <a:pt x="1" y="133905"/>
                  </a:lnTo>
                  <a:lnTo>
                    <a:pt x="45538" y="133905"/>
                  </a:lnTo>
                  <a:lnTo>
                    <a:pt x="45538" y="127478"/>
                  </a:lnTo>
                  <a:lnTo>
                    <a:pt x="6427" y="127478"/>
                  </a:lnTo>
                  <a:lnTo>
                    <a:pt x="6427" y="33011"/>
                  </a:lnTo>
                  <a:lnTo>
                    <a:pt x="201820" y="33011"/>
                  </a:lnTo>
                  <a:lnTo>
                    <a:pt x="201820" y="127478"/>
                  </a:lnTo>
                  <a:lnTo>
                    <a:pt x="162709" y="127478"/>
                  </a:lnTo>
                  <a:lnTo>
                    <a:pt x="162709" y="133905"/>
                  </a:lnTo>
                  <a:lnTo>
                    <a:pt x="208246" y="133905"/>
                  </a:lnTo>
                  <a:lnTo>
                    <a:pt x="208246" y="26585"/>
                  </a:lnTo>
                  <a:lnTo>
                    <a:pt x="129404" y="26585"/>
                  </a:lnTo>
                  <a:lnTo>
                    <a:pt x="125196" y="0"/>
                  </a:lnTo>
                  <a:lnTo>
                    <a:pt x="118868" y="1011"/>
                  </a:lnTo>
                  <a:lnTo>
                    <a:pt x="120336" y="10308"/>
                  </a:lnTo>
                  <a:lnTo>
                    <a:pt x="87911" y="10308"/>
                  </a:lnTo>
                  <a:lnTo>
                    <a:pt x="89379" y="1011"/>
                  </a:lnTo>
                  <a:lnTo>
                    <a:pt x="830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5" name="Google Shape;1065;p40"/>
          <p:cNvSpPr txBox="1">
            <a:spLocks noGrp="1"/>
          </p:cNvSpPr>
          <p:nvPr>
            <p:ph type="title"/>
          </p:nvPr>
        </p:nvSpPr>
        <p:spPr>
          <a:xfrm>
            <a:off x="657835" y="1430894"/>
            <a:ext cx="3759777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Advantages of Direct TPTMS</a:t>
            </a:r>
            <a:endParaRPr sz="1600" dirty="0"/>
          </a:p>
        </p:txBody>
      </p:sp>
      <p:sp>
        <p:nvSpPr>
          <p:cNvPr id="1066" name="Google Shape;1066;p40"/>
          <p:cNvSpPr txBox="1">
            <a:spLocks noGrp="1"/>
          </p:cNvSpPr>
          <p:nvPr>
            <p:ph type="title" idx="3"/>
          </p:nvPr>
        </p:nvSpPr>
        <p:spPr>
          <a:xfrm>
            <a:off x="4665490" y="1388795"/>
            <a:ext cx="3843366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Disadvantages Of Direct TPTMS</a:t>
            </a:r>
            <a:endParaRPr sz="16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2FFA6E7-1C07-4E2D-B6EB-D29EDE16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768" y="645101"/>
            <a:ext cx="1029014" cy="30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3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700154" y="1861097"/>
            <a:ext cx="7783023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Hardware &amp; Software requirements</a:t>
            </a:r>
            <a:endParaRPr sz="28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Materials used for proposed method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320026" y="1459427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F1D59A-4EF2-4256-89F2-DFA423BCA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386" y="636454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1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486847" y="440634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HARDWARES</a:t>
            </a:r>
            <a:endParaRPr dirty="0"/>
          </a:p>
        </p:txBody>
      </p:sp>
      <p:sp>
        <p:nvSpPr>
          <p:cNvPr id="86" name="Google Shape;568;p30">
            <a:extLst>
              <a:ext uri="{FF2B5EF4-FFF2-40B4-BE49-F238E27FC236}">
                <a16:creationId xmlns:a16="http://schemas.microsoft.com/office/drawing/2014/main" id="{FE29B1D6-6837-4CA2-A2C2-DE0C413DBA8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1763" y="1572555"/>
            <a:ext cx="2007177" cy="8186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0000"/>
                </a:solidFill>
              </a:rPr>
              <a:t>ARDUINO UNO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/>
              <a:t> </a:t>
            </a:r>
            <a:r>
              <a:rPr lang="en" sz="1400" b="0" dirty="0"/>
              <a:t>Microcontroller used as computer</a:t>
            </a:r>
            <a:endParaRPr sz="1200" b="0" dirty="0"/>
          </a:p>
        </p:txBody>
      </p:sp>
      <p:sp>
        <p:nvSpPr>
          <p:cNvPr id="88" name="Google Shape;568;p30">
            <a:extLst>
              <a:ext uri="{FF2B5EF4-FFF2-40B4-BE49-F238E27FC236}">
                <a16:creationId xmlns:a16="http://schemas.microsoft.com/office/drawing/2014/main" id="{C2966B5B-4F7B-4F46-AA71-4A457EE50B19}"/>
              </a:ext>
            </a:extLst>
          </p:cNvPr>
          <p:cNvSpPr txBox="1">
            <a:spLocks/>
          </p:cNvSpPr>
          <p:nvPr/>
        </p:nvSpPr>
        <p:spPr>
          <a:xfrm>
            <a:off x="6586449" y="1536577"/>
            <a:ext cx="1730086" cy="839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IN" dirty="0">
                <a:solidFill>
                  <a:srgbClr val="FF0000"/>
                </a:solidFill>
              </a:rPr>
              <a:t>LM35 </a:t>
            </a:r>
          </a:p>
          <a:p>
            <a:pPr marL="0" indent="0"/>
            <a:r>
              <a:rPr lang="en-IN" dirty="0"/>
              <a:t>Temperature sensor </a:t>
            </a:r>
          </a:p>
        </p:txBody>
      </p:sp>
      <p:sp>
        <p:nvSpPr>
          <p:cNvPr id="89" name="Google Shape;568;p30">
            <a:extLst>
              <a:ext uri="{FF2B5EF4-FFF2-40B4-BE49-F238E27FC236}">
                <a16:creationId xmlns:a16="http://schemas.microsoft.com/office/drawing/2014/main" id="{E940BE96-38F7-4D48-B053-1013424FAE18}"/>
              </a:ext>
            </a:extLst>
          </p:cNvPr>
          <p:cNvSpPr txBox="1">
            <a:spLocks/>
          </p:cNvSpPr>
          <p:nvPr/>
        </p:nvSpPr>
        <p:spPr>
          <a:xfrm>
            <a:off x="6586449" y="3443202"/>
            <a:ext cx="1730086" cy="1017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IN" dirty="0">
                <a:solidFill>
                  <a:srgbClr val="FF0000"/>
                </a:solidFill>
              </a:rPr>
              <a:t>MPX4115A</a:t>
            </a:r>
          </a:p>
          <a:p>
            <a:pPr marL="0" indent="0"/>
            <a:r>
              <a:rPr lang="en-IN" dirty="0"/>
              <a:t>Pressure sensor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9051-2DB5-4A4C-AD6E-71A7443A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04" y="325334"/>
            <a:ext cx="1622714" cy="475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9C4026-531C-DDC8-EEC6-40AFED6A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24" y="726984"/>
            <a:ext cx="1913439" cy="1913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972D37-02C8-39A1-1567-93176FC71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668" y="2918842"/>
            <a:ext cx="1730086" cy="17300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A1C0F-5A75-F5B9-3B97-8192C5ED7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673" y="999717"/>
            <a:ext cx="1793081" cy="17930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8F0013-49CE-DE3D-DA76-C2CDB3601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65" y="2738164"/>
            <a:ext cx="1910764" cy="1910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Google Shape;568;p30">
            <a:extLst>
              <a:ext uri="{FF2B5EF4-FFF2-40B4-BE49-F238E27FC236}">
                <a16:creationId xmlns:a16="http://schemas.microsoft.com/office/drawing/2014/main" id="{A0869206-F0F7-1AD1-5254-3AA6A85AE5CD}"/>
              </a:ext>
            </a:extLst>
          </p:cNvPr>
          <p:cNvSpPr txBox="1">
            <a:spLocks/>
          </p:cNvSpPr>
          <p:nvPr/>
        </p:nvSpPr>
        <p:spPr>
          <a:xfrm>
            <a:off x="2722517" y="3542835"/>
            <a:ext cx="2184477" cy="81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it-IT" sz="1600" dirty="0">
                <a:solidFill>
                  <a:srgbClr val="FF0000"/>
                </a:solidFill>
              </a:rPr>
              <a:t>CONNECTING WIRES</a:t>
            </a:r>
          </a:p>
          <a:p>
            <a:pPr marL="0" indent="0"/>
            <a:r>
              <a:rPr lang="it-IT" sz="1200" b="0" dirty="0"/>
              <a:t> </a:t>
            </a:r>
            <a:r>
              <a:rPr lang="it-IT" sz="1400" b="0" dirty="0"/>
              <a:t>For connecting all the hardwares together</a:t>
            </a:r>
            <a:endParaRPr lang="it-IT" sz="1200" b="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6"/>
          <p:cNvSpPr/>
          <p:nvPr/>
        </p:nvSpPr>
        <p:spPr>
          <a:xfrm>
            <a:off x="-193825" y="960076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36"/>
          <p:cNvGrpSpPr/>
          <p:nvPr/>
        </p:nvGrpSpPr>
        <p:grpSpPr>
          <a:xfrm rot="-9105843">
            <a:off x="7595279" y="1884345"/>
            <a:ext cx="1385920" cy="2705233"/>
            <a:chOff x="409722" y="228600"/>
            <a:chExt cx="1385931" cy="2705253"/>
          </a:xfrm>
        </p:grpSpPr>
        <p:grpSp>
          <p:nvGrpSpPr>
            <p:cNvPr id="838" name="Google Shape;838;p3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839" name="Google Shape;839;p3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1" name="Google Shape;841;p3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718;p33">
            <a:extLst>
              <a:ext uri="{FF2B5EF4-FFF2-40B4-BE49-F238E27FC236}">
                <a16:creationId xmlns:a16="http://schemas.microsoft.com/office/drawing/2014/main" id="{598F771D-7B0B-459C-AE47-4558A85494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6847" y="440634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SOFTWARES</a:t>
            </a:r>
            <a:endParaRPr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E133F7C-6FED-4199-9997-B0D0435F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76" t="61551" r="21743" b="10516"/>
          <a:stretch/>
        </p:blipFill>
        <p:spPr>
          <a:xfrm>
            <a:off x="611545" y="1636686"/>
            <a:ext cx="3376604" cy="1993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Google Shape;701;p32">
            <a:extLst>
              <a:ext uri="{FF2B5EF4-FFF2-40B4-BE49-F238E27FC236}">
                <a16:creationId xmlns:a16="http://schemas.microsoft.com/office/drawing/2014/main" id="{8748B8EF-A6D0-4957-ABD5-6FF6C8DCC71B}"/>
              </a:ext>
            </a:extLst>
          </p:cNvPr>
          <p:cNvSpPr txBox="1"/>
          <p:nvPr/>
        </p:nvSpPr>
        <p:spPr>
          <a:xfrm>
            <a:off x="338620" y="3766647"/>
            <a:ext cx="3900868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F</a:t>
            </a:r>
            <a:r>
              <a:rPr lang="en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ig: Block Diagram of the Log Management process in Splunk Enterprise</a:t>
            </a:r>
            <a:endParaRPr sz="12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" name="Google Shape;811;p35">
            <a:extLst>
              <a:ext uri="{FF2B5EF4-FFF2-40B4-BE49-F238E27FC236}">
                <a16:creationId xmlns:a16="http://schemas.microsoft.com/office/drawing/2014/main" id="{FF25AC44-A2DC-4199-BB26-18EC97FECD95}"/>
              </a:ext>
            </a:extLst>
          </p:cNvPr>
          <p:cNvSpPr txBox="1">
            <a:spLocks/>
          </p:cNvSpPr>
          <p:nvPr/>
        </p:nvSpPr>
        <p:spPr>
          <a:xfrm>
            <a:off x="3911946" y="1524643"/>
            <a:ext cx="4920327" cy="3097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412750" indent="-285750" algn="l">
              <a:spcBef>
                <a:spcPts val="1000"/>
              </a:spcBef>
              <a:buSzPts val="1600"/>
              <a:buFont typeface="Wingdings" panose="05000000000000000000" pitchFamily="2" charset="2"/>
              <a:buChar char="§"/>
            </a:pPr>
            <a:r>
              <a:rPr lang="en-IN" sz="1600" dirty="0"/>
              <a:t>Splunk Enterprise 7.2.0 is used to </a:t>
            </a:r>
            <a:r>
              <a:rPr lang="en-IN" sz="1600" dirty="0" err="1"/>
              <a:t>collect,manage</a:t>
            </a:r>
            <a:r>
              <a:rPr lang="en-IN" sz="1600" dirty="0"/>
              <a:t> and </a:t>
            </a:r>
            <a:r>
              <a:rPr lang="en-IN" sz="1600" dirty="0" err="1"/>
              <a:t>analyze</a:t>
            </a:r>
            <a:r>
              <a:rPr lang="en-IN" sz="1600" dirty="0"/>
              <a:t> variety of data</a:t>
            </a:r>
          </a:p>
          <a:p>
            <a:pPr marL="412750" indent="-285750" algn="l">
              <a:spcBef>
                <a:spcPts val="1000"/>
              </a:spcBef>
              <a:buSzPts val="1600"/>
              <a:buFont typeface="Wingdings" panose="05000000000000000000" pitchFamily="2" charset="2"/>
              <a:buChar char="§"/>
            </a:pPr>
            <a:r>
              <a:rPr lang="en-IN" sz="1600" dirty="0"/>
              <a:t>Visualization pivots helps to communicate complex ideas and data patterns with clarity and precision</a:t>
            </a:r>
          </a:p>
          <a:p>
            <a:pPr marL="412750" indent="-285750" algn="l">
              <a:spcBef>
                <a:spcPts val="1000"/>
              </a:spcBef>
              <a:buSzPts val="1600"/>
              <a:buFont typeface="Wingdings" panose="05000000000000000000" pitchFamily="2" charset="2"/>
              <a:buChar char="§"/>
            </a:pPr>
            <a:r>
              <a:rPr lang="en-IN" sz="1600" dirty="0"/>
              <a:t>Dashboards includes </a:t>
            </a:r>
            <a:r>
              <a:rPr lang="en-IN" sz="1600" dirty="0" err="1"/>
              <a:t>searches,visualizations</a:t>
            </a:r>
            <a:r>
              <a:rPr lang="en-IN" sz="1600" dirty="0"/>
              <a:t> and input controls that captures &amp; present the available data</a:t>
            </a:r>
          </a:p>
          <a:p>
            <a:pPr marL="412750" indent="-285750" algn="l">
              <a:spcBef>
                <a:spcPts val="1000"/>
              </a:spcBef>
              <a:buSzPts val="1600"/>
              <a:buFont typeface="Wingdings" panose="05000000000000000000" pitchFamily="2" charset="2"/>
              <a:buChar char="§"/>
            </a:pPr>
            <a:r>
              <a:rPr lang="en-IN" sz="1600" dirty="0"/>
              <a:t>Reports are based on single searches and can include visualizations</a:t>
            </a:r>
          </a:p>
          <a:p>
            <a:pPr marL="412750" indent="-285750" algn="l">
              <a:spcBef>
                <a:spcPts val="1000"/>
              </a:spcBef>
              <a:buSzPts val="1600"/>
              <a:buFont typeface="Wingdings" panose="05000000000000000000" pitchFamily="2" charset="2"/>
              <a:buChar char="§"/>
            </a:pPr>
            <a:r>
              <a:rPr lang="en-IN" sz="1600" dirty="0"/>
              <a:t>App examples:- </a:t>
            </a:r>
            <a:r>
              <a:rPr lang="en-IN" sz="1600" dirty="0" err="1"/>
              <a:t>splunk</a:t>
            </a:r>
            <a:r>
              <a:rPr lang="en-IN" sz="1600" dirty="0"/>
              <a:t> forwarder, apps  browser</a:t>
            </a:r>
          </a:p>
          <a:p>
            <a:pPr marL="412750" indent="-285750" algn="l">
              <a:spcBef>
                <a:spcPts val="1000"/>
              </a:spcBef>
              <a:buSzPts val="1600"/>
              <a:buFont typeface="Wingdings" panose="05000000000000000000" pitchFamily="2" charset="2"/>
              <a:buChar char="§"/>
            </a:pPr>
            <a:endParaRPr lang="en-IN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59130F-01CE-49CA-8254-590C1DC62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604" y="325334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00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039850" y="2124938"/>
            <a:ext cx="5058627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VIDEO DEMO</a:t>
            </a:r>
            <a:endParaRPr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Demo Video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64392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D83A199-1AA2-4856-9085-2B4D8D5E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531" y="636454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58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8"/>
          <p:cNvSpPr/>
          <p:nvPr/>
        </p:nvSpPr>
        <p:spPr>
          <a:xfrm flipH="1">
            <a:off x="3857098" y="818464"/>
            <a:ext cx="4337401" cy="2756009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</a:t>
            </a:r>
            <a:endParaRPr dirty="0"/>
          </a:p>
        </p:txBody>
      </p:sp>
      <p:sp>
        <p:nvSpPr>
          <p:cNvPr id="910" name="Google Shape;910;p38"/>
          <p:cNvSpPr txBox="1">
            <a:spLocks noGrp="1"/>
          </p:cNvSpPr>
          <p:nvPr>
            <p:ph type="subTitle" idx="1"/>
          </p:nvPr>
        </p:nvSpPr>
        <p:spPr>
          <a:xfrm>
            <a:off x="949500" y="2215050"/>
            <a:ext cx="2869462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relevant video demo is shown in the box for the proposed method of our PCL project i.e. Direct TPTMS.</a:t>
            </a:r>
            <a:endParaRPr dirty="0"/>
          </a:p>
        </p:txBody>
      </p:sp>
      <p:sp>
        <p:nvSpPr>
          <p:cNvPr id="911" name="Google Shape;911;p38"/>
          <p:cNvSpPr txBox="1">
            <a:spLocks noGrp="1"/>
          </p:cNvSpPr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912" name="Google Shape;912;p38"/>
          <p:cNvSpPr txBox="1">
            <a:spLocks noGrp="1"/>
          </p:cNvSpPr>
          <p:nvPr>
            <p:ph type="subTitle" idx="4294967295"/>
          </p:nvPr>
        </p:nvSpPr>
        <p:spPr>
          <a:xfrm>
            <a:off x="3641671" y="4113477"/>
            <a:ext cx="5159112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We have extracted the similar video demo of our project from youtube.  :XD </a:t>
            </a:r>
            <a:endParaRPr sz="1200" dirty="0"/>
          </a:p>
        </p:txBody>
      </p:sp>
      <p:sp>
        <p:nvSpPr>
          <p:cNvPr id="913" name="Google Shape;913;p38"/>
          <p:cNvSpPr/>
          <p:nvPr/>
        </p:nvSpPr>
        <p:spPr>
          <a:xfrm flipH="1">
            <a:off x="4682033" y="830185"/>
            <a:ext cx="1490739" cy="942371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38"/>
          <p:cNvSpPr/>
          <p:nvPr/>
        </p:nvSpPr>
        <p:spPr>
          <a:xfrm flipH="1">
            <a:off x="5534836" y="835059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8"/>
          <p:cNvSpPr/>
          <p:nvPr/>
        </p:nvSpPr>
        <p:spPr>
          <a:xfrm flipH="1">
            <a:off x="4146066" y="1808607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8"/>
          <p:cNvSpPr/>
          <p:nvPr/>
        </p:nvSpPr>
        <p:spPr>
          <a:xfrm flipH="1">
            <a:off x="6114446" y="2999418"/>
            <a:ext cx="1443743" cy="924910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8"/>
          <p:cNvSpPr/>
          <p:nvPr/>
        </p:nvSpPr>
        <p:spPr>
          <a:xfrm rot="10800000" flipH="1">
            <a:off x="7192921" y="2861087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38"/>
          <p:cNvSpPr/>
          <p:nvPr/>
        </p:nvSpPr>
        <p:spPr>
          <a:xfrm>
            <a:off x="5828097" y="3348738"/>
            <a:ext cx="65005" cy="62549"/>
          </a:xfrm>
          <a:custGeom>
            <a:avLst/>
            <a:gdLst/>
            <a:ahLst/>
            <a:cxnLst/>
            <a:rect l="l" t="t" r="r" b="b"/>
            <a:pathLst>
              <a:path w="4155" h="3998" extrusionOk="0">
                <a:moveTo>
                  <a:pt x="2156" y="1"/>
                </a:moveTo>
                <a:cubicBezTo>
                  <a:pt x="1348" y="1"/>
                  <a:pt x="619" y="488"/>
                  <a:pt x="308" y="1234"/>
                </a:cubicBezTo>
                <a:cubicBezTo>
                  <a:pt x="0" y="1982"/>
                  <a:pt x="171" y="2841"/>
                  <a:pt x="744" y="3411"/>
                </a:cubicBezTo>
                <a:cubicBezTo>
                  <a:pt x="1127" y="3794"/>
                  <a:pt x="1637" y="3997"/>
                  <a:pt x="2157" y="3997"/>
                </a:cubicBezTo>
                <a:cubicBezTo>
                  <a:pt x="2414" y="3997"/>
                  <a:pt x="2674" y="3947"/>
                  <a:pt x="2921" y="3844"/>
                </a:cubicBezTo>
                <a:cubicBezTo>
                  <a:pt x="3667" y="3533"/>
                  <a:pt x="4154" y="2804"/>
                  <a:pt x="4154" y="1997"/>
                </a:cubicBezTo>
                <a:cubicBezTo>
                  <a:pt x="4154" y="894"/>
                  <a:pt x="3259" y="1"/>
                  <a:pt x="215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38"/>
          <p:cNvGrpSpPr/>
          <p:nvPr/>
        </p:nvGrpSpPr>
        <p:grpSpPr>
          <a:xfrm rot="1305467">
            <a:off x="191772" y="239326"/>
            <a:ext cx="1385992" cy="2705372"/>
            <a:chOff x="409722" y="228600"/>
            <a:chExt cx="1385931" cy="2705253"/>
          </a:xfrm>
        </p:grpSpPr>
        <p:grpSp>
          <p:nvGrpSpPr>
            <p:cNvPr id="938" name="Google Shape;938;p38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39" name="Google Shape;939;p38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8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1" name="Google Shape;941;p38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My Video">
            <a:hlinkClick r:id="" action="ppaction://media"/>
            <a:extLst>
              <a:ext uri="{FF2B5EF4-FFF2-40B4-BE49-F238E27FC236}">
                <a16:creationId xmlns:a16="http://schemas.microsoft.com/office/drawing/2014/main" id="{56D66F30-4923-4BC6-A5D4-857D577C72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40306" y="1060534"/>
            <a:ext cx="3982125" cy="2238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BE5FF8-8F68-4303-BBEC-C9AA58ED1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7568" y="104340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3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7"/>
          <p:cNvSpPr txBox="1">
            <a:spLocks noGrp="1"/>
          </p:cNvSpPr>
          <p:nvPr>
            <p:ph type="subTitle" idx="5"/>
          </p:nvPr>
        </p:nvSpPr>
        <p:spPr>
          <a:xfrm>
            <a:off x="1034516" y="4122475"/>
            <a:ext cx="3183478" cy="453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SUDHAKAR KUMAR SAH</a:t>
            </a:r>
            <a:endParaRPr sz="1600" dirty="0"/>
          </a:p>
        </p:txBody>
      </p:sp>
      <p:sp>
        <p:nvSpPr>
          <p:cNvPr id="851" name="Google Shape;851;p37"/>
          <p:cNvSpPr txBox="1">
            <a:spLocks noGrp="1"/>
          </p:cNvSpPr>
          <p:nvPr>
            <p:ph type="subTitle" idx="6"/>
          </p:nvPr>
        </p:nvSpPr>
        <p:spPr>
          <a:xfrm>
            <a:off x="1915598" y="2097333"/>
            <a:ext cx="2020074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NITISH PATEL</a:t>
            </a:r>
            <a:endParaRPr dirty="0"/>
          </a:p>
        </p:txBody>
      </p:sp>
      <p:sp>
        <p:nvSpPr>
          <p:cNvPr id="852" name="Google Shape;852;p37"/>
          <p:cNvSpPr txBox="1">
            <a:spLocks noGrp="1"/>
          </p:cNvSpPr>
          <p:nvPr>
            <p:ph type="subTitle" idx="7"/>
          </p:nvPr>
        </p:nvSpPr>
        <p:spPr>
          <a:xfrm>
            <a:off x="1449921" y="4406748"/>
            <a:ext cx="221850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 on Sofwares </a:t>
            </a:r>
            <a:endParaRPr dirty="0"/>
          </a:p>
        </p:txBody>
      </p:sp>
      <p:sp>
        <p:nvSpPr>
          <p:cNvPr id="853" name="Google Shape;853;p37"/>
          <p:cNvSpPr txBox="1">
            <a:spLocks noGrp="1"/>
          </p:cNvSpPr>
          <p:nvPr>
            <p:ph type="subTitle" idx="8"/>
          </p:nvPr>
        </p:nvSpPr>
        <p:spPr>
          <a:xfrm>
            <a:off x="1621476" y="2370669"/>
            <a:ext cx="2793940" cy="4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&amp; Methodology</a:t>
            </a:r>
            <a:endParaRPr dirty="0"/>
          </a:p>
        </p:txBody>
      </p:sp>
      <p:sp>
        <p:nvSpPr>
          <p:cNvPr id="854" name="Google Shape;854;p37"/>
          <p:cNvSpPr txBox="1">
            <a:spLocks noGrp="1"/>
          </p:cNvSpPr>
          <p:nvPr>
            <p:ph type="title"/>
          </p:nvPr>
        </p:nvSpPr>
        <p:spPr>
          <a:xfrm>
            <a:off x="636022" y="280804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2A2AA-DDB5-406F-ACC7-5A2C47EC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292" y="896903"/>
            <a:ext cx="1217566" cy="11611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1A2F0-4954-4475-AE5A-0DBFBFD68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8" t="1346" r="20971" b="56734"/>
          <a:stretch/>
        </p:blipFill>
        <p:spPr>
          <a:xfrm>
            <a:off x="2129910" y="2900805"/>
            <a:ext cx="1317680" cy="1245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8" name="Google Shape;499;p27">
            <a:extLst>
              <a:ext uri="{FF2B5EF4-FFF2-40B4-BE49-F238E27FC236}">
                <a16:creationId xmlns:a16="http://schemas.microsoft.com/office/drawing/2014/main" id="{276D5936-C2E1-49C4-87FA-856CDBF2BC58}"/>
              </a:ext>
            </a:extLst>
          </p:cNvPr>
          <p:cNvGrpSpPr/>
          <p:nvPr/>
        </p:nvGrpSpPr>
        <p:grpSpPr>
          <a:xfrm flipH="1">
            <a:off x="619069" y="677990"/>
            <a:ext cx="900079" cy="652247"/>
            <a:chOff x="10049025" y="922900"/>
            <a:chExt cx="537625" cy="430800"/>
          </a:xfrm>
        </p:grpSpPr>
        <p:sp>
          <p:nvSpPr>
            <p:cNvPr id="69" name="Google Shape;500;p27">
              <a:extLst>
                <a:ext uri="{FF2B5EF4-FFF2-40B4-BE49-F238E27FC236}">
                  <a16:creationId xmlns:a16="http://schemas.microsoft.com/office/drawing/2014/main" id="{2EAB5DA2-387E-4860-B3D7-618999F5DB8C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01;p27">
              <a:extLst>
                <a:ext uri="{FF2B5EF4-FFF2-40B4-BE49-F238E27FC236}">
                  <a16:creationId xmlns:a16="http://schemas.microsoft.com/office/drawing/2014/main" id="{08D8CC73-DBDA-4809-8AD7-721072C2FDF8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02;p27">
              <a:extLst>
                <a:ext uri="{FF2B5EF4-FFF2-40B4-BE49-F238E27FC236}">
                  <a16:creationId xmlns:a16="http://schemas.microsoft.com/office/drawing/2014/main" id="{1FB870F5-A3BA-4A97-9762-596BE50CB3B2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03;p27">
              <a:extLst>
                <a:ext uri="{FF2B5EF4-FFF2-40B4-BE49-F238E27FC236}">
                  <a16:creationId xmlns:a16="http://schemas.microsoft.com/office/drawing/2014/main" id="{BDDB391F-D135-409E-BCBD-2F1E40E4EF3D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04;p27">
              <a:extLst>
                <a:ext uri="{FF2B5EF4-FFF2-40B4-BE49-F238E27FC236}">
                  <a16:creationId xmlns:a16="http://schemas.microsoft.com/office/drawing/2014/main" id="{064023D3-1A3E-4851-B21E-649E55764985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05;p27">
              <a:extLst>
                <a:ext uri="{FF2B5EF4-FFF2-40B4-BE49-F238E27FC236}">
                  <a16:creationId xmlns:a16="http://schemas.microsoft.com/office/drawing/2014/main" id="{80864011-FC0D-4EBC-A2BA-1C6063F347AA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06;p27">
              <a:extLst>
                <a:ext uri="{FF2B5EF4-FFF2-40B4-BE49-F238E27FC236}">
                  <a16:creationId xmlns:a16="http://schemas.microsoft.com/office/drawing/2014/main" id="{39FA4FF5-9EBF-42F1-B2A8-CDC4E104F971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07;p27">
              <a:extLst>
                <a:ext uri="{FF2B5EF4-FFF2-40B4-BE49-F238E27FC236}">
                  <a16:creationId xmlns:a16="http://schemas.microsoft.com/office/drawing/2014/main" id="{3AE45DA4-0D8E-48A2-B59E-52133FE57C22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08;p27">
              <a:extLst>
                <a:ext uri="{FF2B5EF4-FFF2-40B4-BE49-F238E27FC236}">
                  <a16:creationId xmlns:a16="http://schemas.microsoft.com/office/drawing/2014/main" id="{FF090DCD-5665-4C51-8359-62CEEB500BA3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09;p27">
              <a:extLst>
                <a:ext uri="{FF2B5EF4-FFF2-40B4-BE49-F238E27FC236}">
                  <a16:creationId xmlns:a16="http://schemas.microsoft.com/office/drawing/2014/main" id="{7E32750C-AA72-4040-BF42-E75A579D168A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10;p27">
              <a:extLst>
                <a:ext uri="{FF2B5EF4-FFF2-40B4-BE49-F238E27FC236}">
                  <a16:creationId xmlns:a16="http://schemas.microsoft.com/office/drawing/2014/main" id="{1060970E-2A42-4B8A-9938-58839119C6BC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11;p27">
              <a:extLst>
                <a:ext uri="{FF2B5EF4-FFF2-40B4-BE49-F238E27FC236}">
                  <a16:creationId xmlns:a16="http://schemas.microsoft.com/office/drawing/2014/main" id="{58F49266-D8BB-4286-8E37-E99691FAB695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12;p27">
              <a:extLst>
                <a:ext uri="{FF2B5EF4-FFF2-40B4-BE49-F238E27FC236}">
                  <a16:creationId xmlns:a16="http://schemas.microsoft.com/office/drawing/2014/main" id="{2F792DB8-006E-4D59-9169-ADA3FAC20651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13;p27">
              <a:extLst>
                <a:ext uri="{FF2B5EF4-FFF2-40B4-BE49-F238E27FC236}">
                  <a16:creationId xmlns:a16="http://schemas.microsoft.com/office/drawing/2014/main" id="{7EA8072F-BF96-43CE-AADE-ECCEBB32AD97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14;p27">
              <a:extLst>
                <a:ext uri="{FF2B5EF4-FFF2-40B4-BE49-F238E27FC236}">
                  <a16:creationId xmlns:a16="http://schemas.microsoft.com/office/drawing/2014/main" id="{4E1B7012-16DB-4E3D-ABDC-F702D1895A29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15;p27">
              <a:extLst>
                <a:ext uri="{FF2B5EF4-FFF2-40B4-BE49-F238E27FC236}">
                  <a16:creationId xmlns:a16="http://schemas.microsoft.com/office/drawing/2014/main" id="{3BDBA9E4-73A1-47B6-99B4-8CD0FE709B31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16;p27">
              <a:extLst>
                <a:ext uri="{FF2B5EF4-FFF2-40B4-BE49-F238E27FC236}">
                  <a16:creationId xmlns:a16="http://schemas.microsoft.com/office/drawing/2014/main" id="{B486C136-B23E-4875-8F43-A43412F317E0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17;p27">
              <a:extLst>
                <a:ext uri="{FF2B5EF4-FFF2-40B4-BE49-F238E27FC236}">
                  <a16:creationId xmlns:a16="http://schemas.microsoft.com/office/drawing/2014/main" id="{18BEA84A-532C-462B-B6FD-20851D930793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8;p27">
              <a:extLst>
                <a:ext uri="{FF2B5EF4-FFF2-40B4-BE49-F238E27FC236}">
                  <a16:creationId xmlns:a16="http://schemas.microsoft.com/office/drawing/2014/main" id="{56C40A07-AE93-4EA1-A04B-A9B710E5793D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9;p27">
              <a:extLst>
                <a:ext uri="{FF2B5EF4-FFF2-40B4-BE49-F238E27FC236}">
                  <a16:creationId xmlns:a16="http://schemas.microsoft.com/office/drawing/2014/main" id="{CB610197-63B0-4E79-8CFE-738584AF87BC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20;p27">
              <a:extLst>
                <a:ext uri="{FF2B5EF4-FFF2-40B4-BE49-F238E27FC236}">
                  <a16:creationId xmlns:a16="http://schemas.microsoft.com/office/drawing/2014/main" id="{F4C07AA3-8D54-40D4-9634-6EA94BDE12BB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21;p27">
              <a:extLst>
                <a:ext uri="{FF2B5EF4-FFF2-40B4-BE49-F238E27FC236}">
                  <a16:creationId xmlns:a16="http://schemas.microsoft.com/office/drawing/2014/main" id="{66F2FC18-5A21-4B95-A24E-22B7E7B02D17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22;p27">
              <a:extLst>
                <a:ext uri="{FF2B5EF4-FFF2-40B4-BE49-F238E27FC236}">
                  <a16:creationId xmlns:a16="http://schemas.microsoft.com/office/drawing/2014/main" id="{B48577CE-237A-4F57-B31D-84AE966189B8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23;p27">
              <a:extLst>
                <a:ext uri="{FF2B5EF4-FFF2-40B4-BE49-F238E27FC236}">
                  <a16:creationId xmlns:a16="http://schemas.microsoft.com/office/drawing/2014/main" id="{E7F4B704-71C5-4FA9-8433-1F9FB3B9DD94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24;p27">
              <a:extLst>
                <a:ext uri="{FF2B5EF4-FFF2-40B4-BE49-F238E27FC236}">
                  <a16:creationId xmlns:a16="http://schemas.microsoft.com/office/drawing/2014/main" id="{E1DAE1DF-F338-4313-AA27-7DB38652EB55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25;p27">
              <a:extLst>
                <a:ext uri="{FF2B5EF4-FFF2-40B4-BE49-F238E27FC236}">
                  <a16:creationId xmlns:a16="http://schemas.microsoft.com/office/drawing/2014/main" id="{3CC2FDC5-667E-4E0F-ABAC-51A7CCCFBA6B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26;p27">
              <a:extLst>
                <a:ext uri="{FF2B5EF4-FFF2-40B4-BE49-F238E27FC236}">
                  <a16:creationId xmlns:a16="http://schemas.microsoft.com/office/drawing/2014/main" id="{2069157A-C680-487D-9E2C-59E60352B4F5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27;p27">
              <a:extLst>
                <a:ext uri="{FF2B5EF4-FFF2-40B4-BE49-F238E27FC236}">
                  <a16:creationId xmlns:a16="http://schemas.microsoft.com/office/drawing/2014/main" id="{B4F8E036-B7AE-4472-A682-4805564B547B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28;p27">
              <a:extLst>
                <a:ext uri="{FF2B5EF4-FFF2-40B4-BE49-F238E27FC236}">
                  <a16:creationId xmlns:a16="http://schemas.microsoft.com/office/drawing/2014/main" id="{890F5F51-52D3-4473-AE04-767752C85B8D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29;p27">
              <a:extLst>
                <a:ext uri="{FF2B5EF4-FFF2-40B4-BE49-F238E27FC236}">
                  <a16:creationId xmlns:a16="http://schemas.microsoft.com/office/drawing/2014/main" id="{F4E28457-AF30-4BCB-BAA5-EB0A90D81933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0;p27">
              <a:extLst>
                <a:ext uri="{FF2B5EF4-FFF2-40B4-BE49-F238E27FC236}">
                  <a16:creationId xmlns:a16="http://schemas.microsoft.com/office/drawing/2014/main" id="{A2C50641-A048-49FB-9841-118AFF56C329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1;p27">
              <a:extLst>
                <a:ext uri="{FF2B5EF4-FFF2-40B4-BE49-F238E27FC236}">
                  <a16:creationId xmlns:a16="http://schemas.microsoft.com/office/drawing/2014/main" id="{AD81CC59-DF29-42D0-93D9-B89BD37E231B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499;p27">
            <a:extLst>
              <a:ext uri="{FF2B5EF4-FFF2-40B4-BE49-F238E27FC236}">
                <a16:creationId xmlns:a16="http://schemas.microsoft.com/office/drawing/2014/main" id="{3B63464C-A558-4C75-9826-EE93C89380DD}"/>
              </a:ext>
            </a:extLst>
          </p:cNvPr>
          <p:cNvGrpSpPr/>
          <p:nvPr/>
        </p:nvGrpSpPr>
        <p:grpSpPr>
          <a:xfrm rot="3724261" flipH="1">
            <a:off x="7244728" y="996013"/>
            <a:ext cx="900079" cy="652247"/>
            <a:chOff x="10049025" y="922900"/>
            <a:chExt cx="537625" cy="430800"/>
          </a:xfrm>
        </p:grpSpPr>
        <p:sp>
          <p:nvSpPr>
            <p:cNvPr id="102" name="Google Shape;500;p27">
              <a:extLst>
                <a:ext uri="{FF2B5EF4-FFF2-40B4-BE49-F238E27FC236}">
                  <a16:creationId xmlns:a16="http://schemas.microsoft.com/office/drawing/2014/main" id="{C94F359D-793D-465C-BA57-AF6592EB64A2}"/>
                </a:ext>
              </a:extLst>
            </p:cNvPr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01;p27">
              <a:extLst>
                <a:ext uri="{FF2B5EF4-FFF2-40B4-BE49-F238E27FC236}">
                  <a16:creationId xmlns:a16="http://schemas.microsoft.com/office/drawing/2014/main" id="{ECC817CB-E431-4ED7-9D4C-C4A8B1E5021E}"/>
                </a:ext>
              </a:extLst>
            </p:cNvPr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02;p27">
              <a:extLst>
                <a:ext uri="{FF2B5EF4-FFF2-40B4-BE49-F238E27FC236}">
                  <a16:creationId xmlns:a16="http://schemas.microsoft.com/office/drawing/2014/main" id="{02EEB8F5-798C-4069-8EC7-B98E4C87783B}"/>
                </a:ext>
              </a:extLst>
            </p:cNvPr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03;p27">
              <a:extLst>
                <a:ext uri="{FF2B5EF4-FFF2-40B4-BE49-F238E27FC236}">
                  <a16:creationId xmlns:a16="http://schemas.microsoft.com/office/drawing/2014/main" id="{F96152B8-9BDE-47EB-B043-22C85C777B90}"/>
                </a:ext>
              </a:extLst>
            </p:cNvPr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04;p27">
              <a:extLst>
                <a:ext uri="{FF2B5EF4-FFF2-40B4-BE49-F238E27FC236}">
                  <a16:creationId xmlns:a16="http://schemas.microsoft.com/office/drawing/2014/main" id="{2FF53C87-1058-4B64-A60D-71333587FE26}"/>
                </a:ext>
              </a:extLst>
            </p:cNvPr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05;p27">
              <a:extLst>
                <a:ext uri="{FF2B5EF4-FFF2-40B4-BE49-F238E27FC236}">
                  <a16:creationId xmlns:a16="http://schemas.microsoft.com/office/drawing/2014/main" id="{8A7FF1EF-E184-4856-ABA3-15391F492F81}"/>
                </a:ext>
              </a:extLst>
            </p:cNvPr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06;p27">
              <a:extLst>
                <a:ext uri="{FF2B5EF4-FFF2-40B4-BE49-F238E27FC236}">
                  <a16:creationId xmlns:a16="http://schemas.microsoft.com/office/drawing/2014/main" id="{6FC4269C-A986-4AA0-9C54-163D7F08D69B}"/>
                </a:ext>
              </a:extLst>
            </p:cNvPr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07;p27">
              <a:extLst>
                <a:ext uri="{FF2B5EF4-FFF2-40B4-BE49-F238E27FC236}">
                  <a16:creationId xmlns:a16="http://schemas.microsoft.com/office/drawing/2014/main" id="{5FA1D358-E968-46C9-91FF-66ADD4241462}"/>
                </a:ext>
              </a:extLst>
            </p:cNvPr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08;p27">
              <a:extLst>
                <a:ext uri="{FF2B5EF4-FFF2-40B4-BE49-F238E27FC236}">
                  <a16:creationId xmlns:a16="http://schemas.microsoft.com/office/drawing/2014/main" id="{FF309EBA-7E67-4DAB-98ED-236871851D02}"/>
                </a:ext>
              </a:extLst>
            </p:cNvPr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09;p27">
              <a:extLst>
                <a:ext uri="{FF2B5EF4-FFF2-40B4-BE49-F238E27FC236}">
                  <a16:creationId xmlns:a16="http://schemas.microsoft.com/office/drawing/2014/main" id="{EF996EE2-41BF-4219-B0A7-2BE6A97DC04A}"/>
                </a:ext>
              </a:extLst>
            </p:cNvPr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10;p27">
              <a:extLst>
                <a:ext uri="{FF2B5EF4-FFF2-40B4-BE49-F238E27FC236}">
                  <a16:creationId xmlns:a16="http://schemas.microsoft.com/office/drawing/2014/main" id="{FD548E4C-1C1F-4CC4-A140-763722C62C7A}"/>
                </a:ext>
              </a:extLst>
            </p:cNvPr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11;p27">
              <a:extLst>
                <a:ext uri="{FF2B5EF4-FFF2-40B4-BE49-F238E27FC236}">
                  <a16:creationId xmlns:a16="http://schemas.microsoft.com/office/drawing/2014/main" id="{FA8F1BC1-AAB7-4888-A21C-47576F4BFB24}"/>
                </a:ext>
              </a:extLst>
            </p:cNvPr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12;p27">
              <a:extLst>
                <a:ext uri="{FF2B5EF4-FFF2-40B4-BE49-F238E27FC236}">
                  <a16:creationId xmlns:a16="http://schemas.microsoft.com/office/drawing/2014/main" id="{8476F852-FCAF-4684-9BFB-7858DA79EB1F}"/>
                </a:ext>
              </a:extLst>
            </p:cNvPr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13;p27">
              <a:extLst>
                <a:ext uri="{FF2B5EF4-FFF2-40B4-BE49-F238E27FC236}">
                  <a16:creationId xmlns:a16="http://schemas.microsoft.com/office/drawing/2014/main" id="{492833F6-B811-4633-82BC-21E748A49FCF}"/>
                </a:ext>
              </a:extLst>
            </p:cNvPr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14;p27">
              <a:extLst>
                <a:ext uri="{FF2B5EF4-FFF2-40B4-BE49-F238E27FC236}">
                  <a16:creationId xmlns:a16="http://schemas.microsoft.com/office/drawing/2014/main" id="{70E66C58-1DF2-422C-B2C5-36C5FB069519}"/>
                </a:ext>
              </a:extLst>
            </p:cNvPr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5;p27">
              <a:extLst>
                <a:ext uri="{FF2B5EF4-FFF2-40B4-BE49-F238E27FC236}">
                  <a16:creationId xmlns:a16="http://schemas.microsoft.com/office/drawing/2014/main" id="{80D17F92-522E-41C9-B000-3C0CA2E011E1}"/>
                </a:ext>
              </a:extLst>
            </p:cNvPr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6;p27">
              <a:extLst>
                <a:ext uri="{FF2B5EF4-FFF2-40B4-BE49-F238E27FC236}">
                  <a16:creationId xmlns:a16="http://schemas.microsoft.com/office/drawing/2014/main" id="{E592179F-5F11-4B7F-BC73-C2A478A727B8}"/>
                </a:ext>
              </a:extLst>
            </p:cNvPr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17;p27">
              <a:extLst>
                <a:ext uri="{FF2B5EF4-FFF2-40B4-BE49-F238E27FC236}">
                  <a16:creationId xmlns:a16="http://schemas.microsoft.com/office/drawing/2014/main" id="{D6D25C99-9191-447C-A828-3924AFE9A8DC}"/>
                </a:ext>
              </a:extLst>
            </p:cNvPr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18;p27">
              <a:extLst>
                <a:ext uri="{FF2B5EF4-FFF2-40B4-BE49-F238E27FC236}">
                  <a16:creationId xmlns:a16="http://schemas.microsoft.com/office/drawing/2014/main" id="{5C62B26B-3D32-43FD-8809-41655FEC87F3}"/>
                </a:ext>
              </a:extLst>
            </p:cNvPr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19;p27">
              <a:extLst>
                <a:ext uri="{FF2B5EF4-FFF2-40B4-BE49-F238E27FC236}">
                  <a16:creationId xmlns:a16="http://schemas.microsoft.com/office/drawing/2014/main" id="{E03A00FD-4C3B-4B49-B80B-DFA24D74A728}"/>
                </a:ext>
              </a:extLst>
            </p:cNvPr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20;p27">
              <a:extLst>
                <a:ext uri="{FF2B5EF4-FFF2-40B4-BE49-F238E27FC236}">
                  <a16:creationId xmlns:a16="http://schemas.microsoft.com/office/drawing/2014/main" id="{3F030622-1BA4-4130-BCB8-A4A7DC521925}"/>
                </a:ext>
              </a:extLst>
            </p:cNvPr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21;p27">
              <a:extLst>
                <a:ext uri="{FF2B5EF4-FFF2-40B4-BE49-F238E27FC236}">
                  <a16:creationId xmlns:a16="http://schemas.microsoft.com/office/drawing/2014/main" id="{AAC5421B-F025-4598-A265-D6075A3F55E7}"/>
                </a:ext>
              </a:extLst>
            </p:cNvPr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22;p27">
              <a:extLst>
                <a:ext uri="{FF2B5EF4-FFF2-40B4-BE49-F238E27FC236}">
                  <a16:creationId xmlns:a16="http://schemas.microsoft.com/office/drawing/2014/main" id="{6251D839-67D8-4059-824E-F4C013DD4E37}"/>
                </a:ext>
              </a:extLst>
            </p:cNvPr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23;p27">
              <a:extLst>
                <a:ext uri="{FF2B5EF4-FFF2-40B4-BE49-F238E27FC236}">
                  <a16:creationId xmlns:a16="http://schemas.microsoft.com/office/drawing/2014/main" id="{393E4BF2-15DF-46EF-898C-4ADD35F5F8E1}"/>
                </a:ext>
              </a:extLst>
            </p:cNvPr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24;p27">
              <a:extLst>
                <a:ext uri="{FF2B5EF4-FFF2-40B4-BE49-F238E27FC236}">
                  <a16:creationId xmlns:a16="http://schemas.microsoft.com/office/drawing/2014/main" id="{4A067FE4-BC12-42FA-9F55-D0F12444C413}"/>
                </a:ext>
              </a:extLst>
            </p:cNvPr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25;p27">
              <a:extLst>
                <a:ext uri="{FF2B5EF4-FFF2-40B4-BE49-F238E27FC236}">
                  <a16:creationId xmlns:a16="http://schemas.microsoft.com/office/drawing/2014/main" id="{5D222D19-DBCA-42F2-8663-9110DE710418}"/>
                </a:ext>
              </a:extLst>
            </p:cNvPr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26;p27">
              <a:extLst>
                <a:ext uri="{FF2B5EF4-FFF2-40B4-BE49-F238E27FC236}">
                  <a16:creationId xmlns:a16="http://schemas.microsoft.com/office/drawing/2014/main" id="{3E8702B4-8563-4AF6-8E0B-24C44C754C91}"/>
                </a:ext>
              </a:extLst>
            </p:cNvPr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27;p27">
              <a:extLst>
                <a:ext uri="{FF2B5EF4-FFF2-40B4-BE49-F238E27FC236}">
                  <a16:creationId xmlns:a16="http://schemas.microsoft.com/office/drawing/2014/main" id="{EEDD4637-A8DB-4399-BFA3-7E56F343C66F}"/>
                </a:ext>
              </a:extLst>
            </p:cNvPr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28;p27">
              <a:extLst>
                <a:ext uri="{FF2B5EF4-FFF2-40B4-BE49-F238E27FC236}">
                  <a16:creationId xmlns:a16="http://schemas.microsoft.com/office/drawing/2014/main" id="{65924BAB-EA1D-45CF-852C-7BD03A8184F8}"/>
                </a:ext>
              </a:extLst>
            </p:cNvPr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9;p27">
              <a:extLst>
                <a:ext uri="{FF2B5EF4-FFF2-40B4-BE49-F238E27FC236}">
                  <a16:creationId xmlns:a16="http://schemas.microsoft.com/office/drawing/2014/main" id="{A2C7583F-8412-44D8-B028-4556FA6AA482}"/>
                </a:ext>
              </a:extLst>
            </p:cNvPr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30;p27">
              <a:extLst>
                <a:ext uri="{FF2B5EF4-FFF2-40B4-BE49-F238E27FC236}">
                  <a16:creationId xmlns:a16="http://schemas.microsoft.com/office/drawing/2014/main" id="{E1E688FB-9BBC-4FAB-B785-37B392324516}"/>
                </a:ext>
              </a:extLst>
            </p:cNvPr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31;p27">
              <a:extLst>
                <a:ext uri="{FF2B5EF4-FFF2-40B4-BE49-F238E27FC236}">
                  <a16:creationId xmlns:a16="http://schemas.microsoft.com/office/drawing/2014/main" id="{A036AF52-4B13-42D0-81AA-DF5A813B9495}"/>
                </a:ext>
              </a:extLst>
            </p:cNvPr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432" y="881404"/>
            <a:ext cx="1042895" cy="11724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/>
          <p:nvPr/>
        </p:nvSpPr>
        <p:spPr>
          <a:xfrm>
            <a:off x="4686568" y="2091347"/>
            <a:ext cx="29038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5"/>
              </a:buClr>
              <a:buSzPts val="1800"/>
            </a:pPr>
            <a:r>
              <a:rPr lang="en-US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ANISH GIRI</a:t>
            </a:r>
          </a:p>
          <a:p>
            <a:pPr algn="ctr"/>
            <a:r>
              <a:rPr lang="en-US" sz="1600" dirty="0">
                <a:solidFill>
                  <a:schemeClr val="accent5"/>
                </a:solidFill>
                <a:latin typeface="Didact Gothic"/>
                <a:sym typeface="Didact Gothic"/>
              </a:rPr>
              <a:t>Analysis &amp; Management</a:t>
            </a:r>
            <a:endParaRPr lang="en-US" dirty="0"/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7B39AFC4-1C71-45C1-80C3-D369E178E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604" y="325334"/>
            <a:ext cx="1622714" cy="475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689BBC-4E74-4F53-8583-D53550BA8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893" y="2711036"/>
            <a:ext cx="977752" cy="13949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5" name="Google Shape;848;p37">
            <a:extLst>
              <a:ext uri="{FF2B5EF4-FFF2-40B4-BE49-F238E27FC236}">
                <a16:creationId xmlns:a16="http://schemas.microsoft.com/office/drawing/2014/main" id="{DBA8D616-E406-44D9-9E8A-83B034FEE4F4}"/>
              </a:ext>
            </a:extLst>
          </p:cNvPr>
          <p:cNvSpPr txBox="1">
            <a:spLocks/>
          </p:cNvSpPr>
          <p:nvPr/>
        </p:nvSpPr>
        <p:spPr>
          <a:xfrm>
            <a:off x="4947904" y="4148270"/>
            <a:ext cx="3024529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IN" dirty="0"/>
              <a:t>HASIBULLAH HABIBI</a:t>
            </a:r>
          </a:p>
        </p:txBody>
      </p:sp>
      <p:sp>
        <p:nvSpPr>
          <p:cNvPr id="136" name="Google Shape;849;p37">
            <a:extLst>
              <a:ext uri="{FF2B5EF4-FFF2-40B4-BE49-F238E27FC236}">
                <a16:creationId xmlns:a16="http://schemas.microsoft.com/office/drawing/2014/main" id="{D3BF3192-7941-4B2B-8E91-69D1C66173FB}"/>
              </a:ext>
            </a:extLst>
          </p:cNvPr>
          <p:cNvSpPr txBox="1">
            <a:spLocks/>
          </p:cNvSpPr>
          <p:nvPr/>
        </p:nvSpPr>
        <p:spPr>
          <a:xfrm>
            <a:off x="5117593" y="4419423"/>
            <a:ext cx="2955256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IN" dirty="0"/>
              <a:t>Take care of </a:t>
            </a:r>
            <a:r>
              <a:rPr lang="en-IN" dirty="0" err="1"/>
              <a:t>Hardwares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2436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B53DDC-B390-711D-7C61-5EDCA7554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314" y="1060172"/>
            <a:ext cx="1383770" cy="13837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6325E9-2F58-2770-8606-73F5A612C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8" r="9816" b="-1052"/>
          <a:stretch/>
        </p:blipFill>
        <p:spPr>
          <a:xfrm>
            <a:off x="6329659" y="2993795"/>
            <a:ext cx="1943675" cy="1165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32E35-04D6-1B57-AF4B-7D6A579C7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901" y="2923726"/>
            <a:ext cx="1435778" cy="807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C7549A0-DA9F-9B62-6987-4B1D77B27BED}"/>
              </a:ext>
            </a:extLst>
          </p:cNvPr>
          <p:cNvSpPr/>
          <p:nvPr/>
        </p:nvSpPr>
        <p:spPr>
          <a:xfrm>
            <a:off x="2743200" y="3188992"/>
            <a:ext cx="768927" cy="27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9A23C54-5843-FE13-436A-74C6E18C1D47}"/>
              </a:ext>
            </a:extLst>
          </p:cNvPr>
          <p:cNvSpPr/>
          <p:nvPr/>
        </p:nvSpPr>
        <p:spPr>
          <a:xfrm rot="18831768">
            <a:off x="4859515" y="2392605"/>
            <a:ext cx="940178" cy="27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9108946-D5C4-4CF4-924F-400274E82FB4}"/>
              </a:ext>
            </a:extLst>
          </p:cNvPr>
          <p:cNvSpPr/>
          <p:nvPr/>
        </p:nvSpPr>
        <p:spPr>
          <a:xfrm rot="3631066">
            <a:off x="6810892" y="2387433"/>
            <a:ext cx="1007189" cy="27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8CAD63-269A-9C63-14EE-25077DFACAE7}"/>
              </a:ext>
            </a:extLst>
          </p:cNvPr>
          <p:cNvSpPr txBox="1"/>
          <p:nvPr/>
        </p:nvSpPr>
        <p:spPr>
          <a:xfrm>
            <a:off x="528342" y="4017817"/>
            <a:ext cx="228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collected at Receiver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D5F815-511C-CC9A-140C-2CA9AA513400}"/>
              </a:ext>
            </a:extLst>
          </p:cNvPr>
          <p:cNvSpPr txBox="1"/>
          <p:nvPr/>
        </p:nvSpPr>
        <p:spPr>
          <a:xfrm>
            <a:off x="3557205" y="3731351"/>
            <a:ext cx="228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Manage the 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2D9C1-8232-A291-72B0-2F747456F331}"/>
              </a:ext>
            </a:extLst>
          </p:cNvPr>
          <p:cNvSpPr txBox="1"/>
          <p:nvPr/>
        </p:nvSpPr>
        <p:spPr>
          <a:xfrm>
            <a:off x="5662792" y="2391115"/>
            <a:ext cx="143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Stored on 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753005-7CA7-5816-E6EC-7D0E3D40F250}"/>
              </a:ext>
            </a:extLst>
          </p:cNvPr>
          <p:cNvSpPr txBox="1"/>
          <p:nvPr/>
        </p:nvSpPr>
        <p:spPr>
          <a:xfrm>
            <a:off x="5927836" y="4150281"/>
            <a:ext cx="2975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End user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CD649A-8804-D1B1-20AF-572B9F727C3C}"/>
              </a:ext>
            </a:extLst>
          </p:cNvPr>
          <p:cNvSpPr txBox="1"/>
          <p:nvPr/>
        </p:nvSpPr>
        <p:spPr>
          <a:xfrm>
            <a:off x="2654717" y="538025"/>
            <a:ext cx="3702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receiving data on Phone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46556D0-7A0A-F3A7-9E0B-55F7F5DBA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604" y="325334"/>
            <a:ext cx="1622714" cy="4754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E3A55A-69D1-0CB5-1E1B-9CD87E927F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69" t="29405" r="19209" b="10702"/>
          <a:stretch/>
        </p:blipFill>
        <p:spPr>
          <a:xfrm>
            <a:off x="575297" y="2698892"/>
            <a:ext cx="1977145" cy="11882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9803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1508680" y="1992827"/>
            <a:ext cx="6461213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Proteus Simulation</a:t>
            </a:r>
            <a:endParaRPr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644506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simulated picture of the proposed system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64392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D83A199-1AA2-4856-9085-2B4D8D5E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531" y="636454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32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6"/>
          <p:cNvSpPr/>
          <p:nvPr/>
        </p:nvSpPr>
        <p:spPr>
          <a:xfrm>
            <a:off x="-193825" y="960076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36"/>
          <p:cNvGrpSpPr/>
          <p:nvPr/>
        </p:nvGrpSpPr>
        <p:grpSpPr>
          <a:xfrm rot="-9105843">
            <a:off x="7595279" y="1884345"/>
            <a:ext cx="1385920" cy="2705233"/>
            <a:chOff x="409722" y="228600"/>
            <a:chExt cx="1385931" cy="2705253"/>
          </a:xfrm>
        </p:grpSpPr>
        <p:grpSp>
          <p:nvGrpSpPr>
            <p:cNvPr id="838" name="Google Shape;838;p3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839" name="Google Shape;839;p3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1" name="Google Shape;841;p3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701;p32">
            <a:extLst>
              <a:ext uri="{FF2B5EF4-FFF2-40B4-BE49-F238E27FC236}">
                <a16:creationId xmlns:a16="http://schemas.microsoft.com/office/drawing/2014/main" id="{8748B8EF-A6D0-4957-ABD5-6FF6C8DCC71B}"/>
              </a:ext>
            </a:extLst>
          </p:cNvPr>
          <p:cNvSpPr txBox="1"/>
          <p:nvPr/>
        </p:nvSpPr>
        <p:spPr>
          <a:xfrm>
            <a:off x="1722694" y="4278873"/>
            <a:ext cx="5447817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F</a:t>
            </a:r>
            <a:r>
              <a:rPr lang="en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ig: Proteus simulation for the proposed system</a:t>
            </a:r>
            <a:endParaRPr sz="12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59130F-01CE-49CA-8254-590C1DC62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04" y="325334"/>
            <a:ext cx="1622714" cy="475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FD4EF-9D21-0294-D038-D209EEB13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33" t="14689" r="15338"/>
          <a:stretch/>
        </p:blipFill>
        <p:spPr>
          <a:xfrm>
            <a:off x="823480" y="730167"/>
            <a:ext cx="4475133" cy="31835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51423-714D-F841-9DEF-CC96F53B3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21" y="2180268"/>
            <a:ext cx="3151247" cy="14807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0478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1508679" y="1920786"/>
            <a:ext cx="6461213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Arduino output</a:t>
            </a:r>
            <a:endParaRPr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213436" y="3279957"/>
            <a:ext cx="50517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output seen in the Arduino app monitor window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64392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D83A199-1AA2-4856-9085-2B4D8D5E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531" y="636454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15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6"/>
          <p:cNvSpPr/>
          <p:nvPr/>
        </p:nvSpPr>
        <p:spPr>
          <a:xfrm>
            <a:off x="-193825" y="960076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36"/>
          <p:cNvGrpSpPr/>
          <p:nvPr/>
        </p:nvGrpSpPr>
        <p:grpSpPr>
          <a:xfrm rot="9119419">
            <a:off x="7934329" y="746070"/>
            <a:ext cx="1053431" cy="2623706"/>
            <a:chOff x="575967" y="228600"/>
            <a:chExt cx="1053440" cy="2623725"/>
          </a:xfrm>
        </p:grpSpPr>
        <p:grpSp>
          <p:nvGrpSpPr>
            <p:cNvPr id="838" name="Google Shape;838;p3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839" name="Google Shape;839;p3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1" name="Google Shape;841;p3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701;p32">
            <a:extLst>
              <a:ext uri="{FF2B5EF4-FFF2-40B4-BE49-F238E27FC236}">
                <a16:creationId xmlns:a16="http://schemas.microsoft.com/office/drawing/2014/main" id="{8748B8EF-A6D0-4957-ABD5-6FF6C8DCC71B}"/>
              </a:ext>
            </a:extLst>
          </p:cNvPr>
          <p:cNvSpPr txBox="1"/>
          <p:nvPr/>
        </p:nvSpPr>
        <p:spPr>
          <a:xfrm>
            <a:off x="-193825" y="4052882"/>
            <a:ext cx="5083689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F</a:t>
            </a:r>
            <a:r>
              <a:rPr lang="en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ig: The ouptut seen serial monitor of arduino app</a:t>
            </a:r>
            <a:endParaRPr sz="12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59130F-01CE-49CA-8254-590C1DC62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04" y="325334"/>
            <a:ext cx="1622714" cy="475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E7434F-2C07-6161-5FC2-C44251974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924" y="1297367"/>
            <a:ext cx="3733121" cy="27555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Google Shape;567;p30">
            <a:extLst>
              <a:ext uri="{FF2B5EF4-FFF2-40B4-BE49-F238E27FC236}">
                <a16:creationId xmlns:a16="http://schemas.microsoft.com/office/drawing/2014/main" id="{90B351CD-CBB0-E86B-70B6-AA8B3E54538B}"/>
              </a:ext>
            </a:extLst>
          </p:cNvPr>
          <p:cNvSpPr txBox="1">
            <a:spLocks/>
          </p:cNvSpPr>
          <p:nvPr/>
        </p:nvSpPr>
        <p:spPr>
          <a:xfrm>
            <a:off x="2695198" y="220075"/>
            <a:ext cx="3733121" cy="68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Font typeface="Aldrich"/>
              <a:buNone/>
              <a:defRPr sz="4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000" dirty="0"/>
              <a:t>Arduino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8EA7B-649E-85F4-577B-C67CFD735C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1" t="66332" r="66172" b="8286"/>
          <a:stretch/>
        </p:blipFill>
        <p:spPr>
          <a:xfrm>
            <a:off x="577193" y="1385260"/>
            <a:ext cx="3838885" cy="2564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Google Shape;701;p32">
            <a:extLst>
              <a:ext uri="{FF2B5EF4-FFF2-40B4-BE49-F238E27FC236}">
                <a16:creationId xmlns:a16="http://schemas.microsoft.com/office/drawing/2014/main" id="{DFD94E9C-7928-2977-2694-F94F960DA9E2}"/>
              </a:ext>
            </a:extLst>
          </p:cNvPr>
          <p:cNvSpPr txBox="1"/>
          <p:nvPr/>
        </p:nvSpPr>
        <p:spPr>
          <a:xfrm>
            <a:off x="3901642" y="4052882"/>
            <a:ext cx="5083689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F</a:t>
            </a:r>
            <a:r>
              <a:rPr lang="en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ig: The ouptut seen serial plotter of arduino app</a:t>
            </a:r>
            <a:endParaRPr sz="12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376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52"/>
          <p:cNvSpPr txBox="1">
            <a:spLocks noGrp="1"/>
          </p:cNvSpPr>
          <p:nvPr>
            <p:ph type="title"/>
          </p:nvPr>
        </p:nvSpPr>
        <p:spPr>
          <a:xfrm>
            <a:off x="451541" y="49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grpSp>
        <p:nvGrpSpPr>
          <p:cNvPr id="4" name="Google Shape;2400;p51">
            <a:extLst>
              <a:ext uri="{FF2B5EF4-FFF2-40B4-BE49-F238E27FC236}">
                <a16:creationId xmlns:a16="http://schemas.microsoft.com/office/drawing/2014/main" id="{5F3C3CD3-C8FF-403C-B7E0-FAF5A355B1D6}"/>
              </a:ext>
            </a:extLst>
          </p:cNvPr>
          <p:cNvGrpSpPr/>
          <p:nvPr/>
        </p:nvGrpSpPr>
        <p:grpSpPr>
          <a:xfrm>
            <a:off x="3224706" y="622450"/>
            <a:ext cx="2152869" cy="1421078"/>
            <a:chOff x="250225" y="836050"/>
            <a:chExt cx="7125900" cy="4018475"/>
          </a:xfrm>
        </p:grpSpPr>
        <p:sp>
          <p:nvSpPr>
            <p:cNvPr id="5" name="Google Shape;2401;p51">
              <a:extLst>
                <a:ext uri="{FF2B5EF4-FFF2-40B4-BE49-F238E27FC236}">
                  <a16:creationId xmlns:a16="http://schemas.microsoft.com/office/drawing/2014/main" id="{E0A57DBC-B85E-41F9-BD72-07A330120D8A}"/>
                </a:ext>
              </a:extLst>
            </p:cNvPr>
            <p:cNvSpPr/>
            <p:nvPr/>
          </p:nvSpPr>
          <p:spPr>
            <a:xfrm>
              <a:off x="5723625" y="1052650"/>
              <a:ext cx="36400" cy="1031425"/>
            </a:xfrm>
            <a:custGeom>
              <a:avLst/>
              <a:gdLst/>
              <a:ahLst/>
              <a:cxnLst/>
              <a:rect l="l" t="t" r="r" b="b"/>
              <a:pathLst>
                <a:path w="1456" h="41257" fill="none" extrusionOk="0">
                  <a:moveTo>
                    <a:pt x="1455" y="0"/>
                  </a:moveTo>
                  <a:cubicBezTo>
                    <a:pt x="1455" y="0"/>
                    <a:pt x="670" y="26158"/>
                    <a:pt x="1" y="41257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02;p51">
              <a:extLst>
                <a:ext uri="{FF2B5EF4-FFF2-40B4-BE49-F238E27FC236}">
                  <a16:creationId xmlns:a16="http://schemas.microsoft.com/office/drawing/2014/main" id="{2F4D088E-6850-406A-AC67-8A1FF8FCA17B}"/>
                </a:ext>
              </a:extLst>
            </p:cNvPr>
            <p:cNvSpPr/>
            <p:nvPr/>
          </p:nvSpPr>
          <p:spPr>
            <a:xfrm>
              <a:off x="5620300" y="1134025"/>
              <a:ext cx="132200" cy="144325"/>
            </a:xfrm>
            <a:custGeom>
              <a:avLst/>
              <a:gdLst/>
              <a:ahLst/>
              <a:cxnLst/>
              <a:rect l="l" t="t" r="r" b="b"/>
              <a:pathLst>
                <a:path w="5288" h="5773" fill="none" extrusionOk="0">
                  <a:moveTo>
                    <a:pt x="1" y="0"/>
                  </a:moveTo>
                  <a:lnTo>
                    <a:pt x="5288" y="5772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03;p51">
              <a:extLst>
                <a:ext uri="{FF2B5EF4-FFF2-40B4-BE49-F238E27FC236}">
                  <a16:creationId xmlns:a16="http://schemas.microsoft.com/office/drawing/2014/main" id="{76E8F0E6-FFAB-4447-8C80-6AE34E7FCAC5}"/>
                </a:ext>
              </a:extLst>
            </p:cNvPr>
            <p:cNvSpPr/>
            <p:nvPr/>
          </p:nvSpPr>
          <p:spPr>
            <a:xfrm>
              <a:off x="5671100" y="898525"/>
              <a:ext cx="88925" cy="154150"/>
            </a:xfrm>
            <a:custGeom>
              <a:avLst/>
              <a:gdLst/>
              <a:ahLst/>
              <a:cxnLst/>
              <a:rect l="l" t="t" r="r" b="b"/>
              <a:pathLst>
                <a:path w="3557" h="6166" fill="none" extrusionOk="0">
                  <a:moveTo>
                    <a:pt x="3556" y="6165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04;p51">
              <a:extLst>
                <a:ext uri="{FF2B5EF4-FFF2-40B4-BE49-F238E27FC236}">
                  <a16:creationId xmlns:a16="http://schemas.microsoft.com/office/drawing/2014/main" id="{363D846D-FD06-495B-B2A4-BD5CCC019BA1}"/>
                </a:ext>
              </a:extLst>
            </p:cNvPr>
            <p:cNvSpPr/>
            <p:nvPr/>
          </p:nvSpPr>
          <p:spPr>
            <a:xfrm>
              <a:off x="5760000" y="910650"/>
              <a:ext cx="120075" cy="142025"/>
            </a:xfrm>
            <a:custGeom>
              <a:avLst/>
              <a:gdLst/>
              <a:ahLst/>
              <a:cxnLst/>
              <a:rect l="l" t="t" r="r" b="b"/>
              <a:pathLst>
                <a:path w="4803" h="5681" fill="none" extrusionOk="0">
                  <a:moveTo>
                    <a:pt x="0" y="5680"/>
                  </a:moveTo>
                  <a:lnTo>
                    <a:pt x="4802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05;p51">
              <a:extLst>
                <a:ext uri="{FF2B5EF4-FFF2-40B4-BE49-F238E27FC236}">
                  <a16:creationId xmlns:a16="http://schemas.microsoft.com/office/drawing/2014/main" id="{CC5C254C-52E8-4138-8666-794057723258}"/>
                </a:ext>
              </a:extLst>
            </p:cNvPr>
            <p:cNvSpPr/>
            <p:nvPr/>
          </p:nvSpPr>
          <p:spPr>
            <a:xfrm>
              <a:off x="5853500" y="886125"/>
              <a:ext cx="53125" cy="51100"/>
            </a:xfrm>
            <a:custGeom>
              <a:avLst/>
              <a:gdLst/>
              <a:ahLst/>
              <a:cxnLst/>
              <a:rect l="l" t="t" r="r" b="b"/>
              <a:pathLst>
                <a:path w="2125" h="2044" extrusionOk="0">
                  <a:moveTo>
                    <a:pt x="1111" y="1"/>
                  </a:moveTo>
                  <a:cubicBezTo>
                    <a:pt x="1065" y="1"/>
                    <a:pt x="1018" y="4"/>
                    <a:pt x="970" y="12"/>
                  </a:cubicBezTo>
                  <a:cubicBezTo>
                    <a:pt x="393" y="12"/>
                    <a:pt x="0" y="497"/>
                    <a:pt x="0" y="1074"/>
                  </a:cubicBezTo>
                  <a:cubicBezTo>
                    <a:pt x="93" y="1651"/>
                    <a:pt x="577" y="2044"/>
                    <a:pt x="1155" y="2044"/>
                  </a:cubicBezTo>
                  <a:cubicBezTo>
                    <a:pt x="1732" y="2044"/>
                    <a:pt x="2124" y="1559"/>
                    <a:pt x="2124" y="982"/>
                  </a:cubicBezTo>
                  <a:cubicBezTo>
                    <a:pt x="2039" y="452"/>
                    <a:pt x="1625" y="1"/>
                    <a:pt x="111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06;p51">
              <a:extLst>
                <a:ext uri="{FF2B5EF4-FFF2-40B4-BE49-F238E27FC236}">
                  <a16:creationId xmlns:a16="http://schemas.microsoft.com/office/drawing/2014/main" id="{16CE1594-5F28-4A46-9B06-BC363C142ED8}"/>
                </a:ext>
              </a:extLst>
            </p:cNvPr>
            <p:cNvSpPr/>
            <p:nvPr/>
          </p:nvSpPr>
          <p:spPr>
            <a:xfrm>
              <a:off x="5605875" y="836050"/>
              <a:ext cx="129900" cy="124850"/>
            </a:xfrm>
            <a:custGeom>
              <a:avLst/>
              <a:gdLst/>
              <a:ahLst/>
              <a:cxnLst/>
              <a:rect l="l" t="t" r="r" b="b"/>
              <a:pathLst>
                <a:path w="5196" h="4994" extrusionOk="0">
                  <a:moveTo>
                    <a:pt x="2662" y="1"/>
                  </a:moveTo>
                  <a:cubicBezTo>
                    <a:pt x="2607" y="1"/>
                    <a:pt x="2551" y="3"/>
                    <a:pt x="2494" y="6"/>
                  </a:cubicBezTo>
                  <a:cubicBezTo>
                    <a:pt x="1063" y="99"/>
                    <a:pt x="1" y="1253"/>
                    <a:pt x="93" y="2592"/>
                  </a:cubicBezTo>
                  <a:cubicBezTo>
                    <a:pt x="185" y="3954"/>
                    <a:pt x="1340" y="4993"/>
                    <a:pt x="2702" y="4993"/>
                  </a:cubicBezTo>
                  <a:cubicBezTo>
                    <a:pt x="4133" y="4901"/>
                    <a:pt x="5195" y="3747"/>
                    <a:pt x="5103" y="2315"/>
                  </a:cubicBezTo>
                  <a:cubicBezTo>
                    <a:pt x="5015" y="1009"/>
                    <a:pt x="3950" y="1"/>
                    <a:pt x="2662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07;p51">
              <a:extLst>
                <a:ext uri="{FF2B5EF4-FFF2-40B4-BE49-F238E27FC236}">
                  <a16:creationId xmlns:a16="http://schemas.microsoft.com/office/drawing/2014/main" id="{DAE92181-019D-443A-A7FD-1BE47DAAD80C}"/>
                </a:ext>
              </a:extLst>
            </p:cNvPr>
            <p:cNvSpPr/>
            <p:nvPr/>
          </p:nvSpPr>
          <p:spPr>
            <a:xfrm>
              <a:off x="5572400" y="1085950"/>
              <a:ext cx="98725" cy="96750"/>
            </a:xfrm>
            <a:custGeom>
              <a:avLst/>
              <a:gdLst/>
              <a:ahLst/>
              <a:cxnLst/>
              <a:rect l="l" t="t" r="r" b="b"/>
              <a:pathLst>
                <a:path w="3949" h="3870" extrusionOk="0">
                  <a:moveTo>
                    <a:pt x="1982" y="0"/>
                  </a:moveTo>
                  <a:cubicBezTo>
                    <a:pt x="1930" y="0"/>
                    <a:pt x="1877" y="3"/>
                    <a:pt x="1825" y="7"/>
                  </a:cubicBezTo>
                  <a:cubicBezTo>
                    <a:pt x="763" y="100"/>
                    <a:pt x="1" y="977"/>
                    <a:pt x="1" y="2039"/>
                  </a:cubicBezTo>
                  <a:cubicBezTo>
                    <a:pt x="89" y="3027"/>
                    <a:pt x="866" y="3869"/>
                    <a:pt x="1856" y="3869"/>
                  </a:cubicBezTo>
                  <a:cubicBezTo>
                    <a:pt x="1907" y="3869"/>
                    <a:pt x="1958" y="3867"/>
                    <a:pt x="2009" y="3863"/>
                  </a:cubicBezTo>
                  <a:cubicBezTo>
                    <a:pt x="3071" y="3770"/>
                    <a:pt x="3949" y="2893"/>
                    <a:pt x="3833" y="1831"/>
                  </a:cubicBezTo>
                  <a:cubicBezTo>
                    <a:pt x="3833" y="822"/>
                    <a:pt x="2978" y="0"/>
                    <a:pt x="1982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08;p51">
              <a:extLst>
                <a:ext uri="{FF2B5EF4-FFF2-40B4-BE49-F238E27FC236}">
                  <a16:creationId xmlns:a16="http://schemas.microsoft.com/office/drawing/2014/main" id="{2978F35A-AE51-4986-B740-D1C1D42F62AA}"/>
                </a:ext>
              </a:extLst>
            </p:cNvPr>
            <p:cNvSpPr/>
            <p:nvPr/>
          </p:nvSpPr>
          <p:spPr>
            <a:xfrm>
              <a:off x="5317300" y="966075"/>
              <a:ext cx="303025" cy="1130125"/>
            </a:xfrm>
            <a:custGeom>
              <a:avLst/>
              <a:gdLst/>
              <a:ahLst/>
              <a:cxnLst/>
              <a:rect l="l" t="t" r="r" b="b"/>
              <a:pathLst>
                <a:path w="12121" h="45205" fill="none" extrusionOk="0">
                  <a:moveTo>
                    <a:pt x="0" y="0"/>
                  </a:moveTo>
                  <a:cubicBezTo>
                    <a:pt x="0" y="0"/>
                    <a:pt x="9535" y="24819"/>
                    <a:pt x="12121" y="45205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09;p51">
              <a:extLst>
                <a:ext uri="{FF2B5EF4-FFF2-40B4-BE49-F238E27FC236}">
                  <a16:creationId xmlns:a16="http://schemas.microsoft.com/office/drawing/2014/main" id="{3436852D-F951-4C4B-BE6A-214B51F4089C}"/>
                </a:ext>
              </a:extLst>
            </p:cNvPr>
            <p:cNvSpPr/>
            <p:nvPr/>
          </p:nvSpPr>
          <p:spPr>
            <a:xfrm>
              <a:off x="5220900" y="1088425"/>
              <a:ext cx="166250" cy="72175"/>
            </a:xfrm>
            <a:custGeom>
              <a:avLst/>
              <a:gdLst/>
              <a:ahLst/>
              <a:cxnLst/>
              <a:rect l="l" t="t" r="r" b="b"/>
              <a:pathLst>
                <a:path w="6650" h="2887" fill="none" extrusionOk="0">
                  <a:moveTo>
                    <a:pt x="1" y="1"/>
                  </a:moveTo>
                  <a:lnTo>
                    <a:pt x="6650" y="2886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10;p51">
              <a:extLst>
                <a:ext uri="{FF2B5EF4-FFF2-40B4-BE49-F238E27FC236}">
                  <a16:creationId xmlns:a16="http://schemas.microsoft.com/office/drawing/2014/main" id="{40D84C16-F111-4D8F-9731-D8E8F2AC644F}"/>
                </a:ext>
              </a:extLst>
            </p:cNvPr>
            <p:cNvSpPr/>
            <p:nvPr/>
          </p:nvSpPr>
          <p:spPr>
            <a:xfrm>
              <a:off x="5430425" y="994925"/>
              <a:ext cx="88900" cy="300725"/>
            </a:xfrm>
            <a:custGeom>
              <a:avLst/>
              <a:gdLst/>
              <a:ahLst/>
              <a:cxnLst/>
              <a:rect l="l" t="t" r="r" b="b"/>
              <a:pathLst>
                <a:path w="3556" h="12029" fill="none" extrusionOk="0">
                  <a:moveTo>
                    <a:pt x="0" y="12029"/>
                  </a:moveTo>
                  <a:lnTo>
                    <a:pt x="3556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11;p51">
              <a:extLst>
                <a:ext uri="{FF2B5EF4-FFF2-40B4-BE49-F238E27FC236}">
                  <a16:creationId xmlns:a16="http://schemas.microsoft.com/office/drawing/2014/main" id="{593D4A4F-02B9-416B-A416-2BC986E49F9B}"/>
                </a:ext>
              </a:extLst>
            </p:cNvPr>
            <p:cNvSpPr/>
            <p:nvPr/>
          </p:nvSpPr>
          <p:spPr>
            <a:xfrm>
              <a:off x="5259575" y="908350"/>
              <a:ext cx="115450" cy="115450"/>
            </a:xfrm>
            <a:custGeom>
              <a:avLst/>
              <a:gdLst/>
              <a:ahLst/>
              <a:cxnLst/>
              <a:rect l="l" t="t" r="r" b="b"/>
              <a:pathLst>
                <a:path w="4618" h="4618" extrusionOk="0">
                  <a:moveTo>
                    <a:pt x="2309" y="0"/>
                  </a:moveTo>
                  <a:cubicBezTo>
                    <a:pt x="1062" y="0"/>
                    <a:pt x="0" y="1062"/>
                    <a:pt x="0" y="2309"/>
                  </a:cubicBezTo>
                  <a:cubicBezTo>
                    <a:pt x="0" y="3648"/>
                    <a:pt x="1062" y="4618"/>
                    <a:pt x="2309" y="4618"/>
                  </a:cubicBezTo>
                  <a:cubicBezTo>
                    <a:pt x="3556" y="4618"/>
                    <a:pt x="4618" y="3648"/>
                    <a:pt x="4618" y="2309"/>
                  </a:cubicBezTo>
                  <a:cubicBezTo>
                    <a:pt x="4618" y="1062"/>
                    <a:pt x="3556" y="0"/>
                    <a:pt x="2309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2;p51">
              <a:extLst>
                <a:ext uri="{FF2B5EF4-FFF2-40B4-BE49-F238E27FC236}">
                  <a16:creationId xmlns:a16="http://schemas.microsoft.com/office/drawing/2014/main" id="{ADD3874C-E1E2-4BBB-9689-9150AFE2DEB8}"/>
                </a:ext>
              </a:extLst>
            </p:cNvPr>
            <p:cNvSpPr/>
            <p:nvPr/>
          </p:nvSpPr>
          <p:spPr>
            <a:xfrm>
              <a:off x="5485825" y="960875"/>
              <a:ext cx="69875" cy="67550"/>
            </a:xfrm>
            <a:custGeom>
              <a:avLst/>
              <a:gdLst/>
              <a:ahLst/>
              <a:cxnLst/>
              <a:rect l="l" t="t" r="r" b="b"/>
              <a:pathLst>
                <a:path w="2795" h="2702" extrusionOk="0">
                  <a:moveTo>
                    <a:pt x="1340" y="0"/>
                  </a:moveTo>
                  <a:cubicBezTo>
                    <a:pt x="670" y="0"/>
                    <a:pt x="1" y="577"/>
                    <a:pt x="1" y="1362"/>
                  </a:cubicBezTo>
                  <a:cubicBezTo>
                    <a:pt x="1" y="2124"/>
                    <a:pt x="670" y="2701"/>
                    <a:pt x="1340" y="2701"/>
                  </a:cubicBezTo>
                  <a:cubicBezTo>
                    <a:pt x="2102" y="2701"/>
                    <a:pt x="2794" y="2124"/>
                    <a:pt x="2794" y="1362"/>
                  </a:cubicBezTo>
                  <a:cubicBezTo>
                    <a:pt x="2794" y="577"/>
                    <a:pt x="2102" y="0"/>
                    <a:pt x="134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13;p51">
              <a:extLst>
                <a:ext uri="{FF2B5EF4-FFF2-40B4-BE49-F238E27FC236}">
                  <a16:creationId xmlns:a16="http://schemas.microsoft.com/office/drawing/2014/main" id="{1A767D4D-340B-4646-993A-7DE6EA16EACC}"/>
                </a:ext>
              </a:extLst>
            </p:cNvPr>
            <p:cNvSpPr/>
            <p:nvPr/>
          </p:nvSpPr>
          <p:spPr>
            <a:xfrm>
              <a:off x="5192050" y="1057250"/>
              <a:ext cx="57725" cy="60050"/>
            </a:xfrm>
            <a:custGeom>
              <a:avLst/>
              <a:gdLst/>
              <a:ahLst/>
              <a:cxnLst/>
              <a:rect l="l" t="t" r="r" b="b"/>
              <a:pathLst>
                <a:path w="2309" h="2402" extrusionOk="0">
                  <a:moveTo>
                    <a:pt x="1155" y="1"/>
                  </a:moveTo>
                  <a:cubicBezTo>
                    <a:pt x="485" y="1"/>
                    <a:pt x="0" y="578"/>
                    <a:pt x="0" y="1248"/>
                  </a:cubicBezTo>
                  <a:cubicBezTo>
                    <a:pt x="0" y="1917"/>
                    <a:pt x="485" y="2402"/>
                    <a:pt x="1155" y="2402"/>
                  </a:cubicBezTo>
                  <a:cubicBezTo>
                    <a:pt x="1847" y="2402"/>
                    <a:pt x="2309" y="1917"/>
                    <a:pt x="2309" y="1248"/>
                  </a:cubicBezTo>
                  <a:cubicBezTo>
                    <a:pt x="2309" y="578"/>
                    <a:pt x="1847" y="1"/>
                    <a:pt x="1155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14;p51">
              <a:extLst>
                <a:ext uri="{FF2B5EF4-FFF2-40B4-BE49-F238E27FC236}">
                  <a16:creationId xmlns:a16="http://schemas.microsoft.com/office/drawing/2014/main" id="{B3BF1A7E-42D8-4AD0-9C09-99B330965F78}"/>
                </a:ext>
              </a:extLst>
            </p:cNvPr>
            <p:cNvSpPr/>
            <p:nvPr/>
          </p:nvSpPr>
          <p:spPr>
            <a:xfrm>
              <a:off x="5839050" y="934900"/>
              <a:ext cx="303050" cy="1130125"/>
            </a:xfrm>
            <a:custGeom>
              <a:avLst/>
              <a:gdLst/>
              <a:ahLst/>
              <a:cxnLst/>
              <a:rect l="l" t="t" r="r" b="b"/>
              <a:pathLst>
                <a:path w="12122" h="45205" fill="none" extrusionOk="0">
                  <a:moveTo>
                    <a:pt x="12122" y="0"/>
                  </a:moveTo>
                  <a:cubicBezTo>
                    <a:pt x="12122" y="0"/>
                    <a:pt x="2610" y="24819"/>
                    <a:pt x="1" y="45205"/>
                  </a:cubicBez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15;p51">
              <a:extLst>
                <a:ext uri="{FF2B5EF4-FFF2-40B4-BE49-F238E27FC236}">
                  <a16:creationId xmlns:a16="http://schemas.microsoft.com/office/drawing/2014/main" id="{8FADE864-4A78-4CC5-8C3C-39F3029EA60B}"/>
                </a:ext>
              </a:extLst>
            </p:cNvPr>
            <p:cNvSpPr/>
            <p:nvPr/>
          </p:nvSpPr>
          <p:spPr>
            <a:xfrm>
              <a:off x="6072250" y="1057250"/>
              <a:ext cx="166250" cy="72175"/>
            </a:xfrm>
            <a:custGeom>
              <a:avLst/>
              <a:gdLst/>
              <a:ahLst/>
              <a:cxnLst/>
              <a:rect l="l" t="t" r="r" b="b"/>
              <a:pathLst>
                <a:path w="6650" h="2887" fill="none" extrusionOk="0">
                  <a:moveTo>
                    <a:pt x="6649" y="1"/>
                  </a:moveTo>
                  <a:lnTo>
                    <a:pt x="0" y="2887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16;p51">
              <a:extLst>
                <a:ext uri="{FF2B5EF4-FFF2-40B4-BE49-F238E27FC236}">
                  <a16:creationId xmlns:a16="http://schemas.microsoft.com/office/drawing/2014/main" id="{F35263CA-461E-46AB-B5D5-B31D68C4E34B}"/>
                </a:ext>
              </a:extLst>
            </p:cNvPr>
            <p:cNvSpPr/>
            <p:nvPr/>
          </p:nvSpPr>
          <p:spPr>
            <a:xfrm>
              <a:off x="5974125" y="1061875"/>
              <a:ext cx="54850" cy="202050"/>
            </a:xfrm>
            <a:custGeom>
              <a:avLst/>
              <a:gdLst/>
              <a:ahLst/>
              <a:cxnLst/>
              <a:rect l="l" t="t" r="r" b="b"/>
              <a:pathLst>
                <a:path w="2194" h="8082" fill="none" extrusionOk="0">
                  <a:moveTo>
                    <a:pt x="2194" y="80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17;p51">
              <a:extLst>
                <a:ext uri="{FF2B5EF4-FFF2-40B4-BE49-F238E27FC236}">
                  <a16:creationId xmlns:a16="http://schemas.microsoft.com/office/drawing/2014/main" id="{7ECBD798-479B-41BF-BDD8-9CF48D6D531D}"/>
                </a:ext>
              </a:extLst>
            </p:cNvPr>
            <p:cNvSpPr/>
            <p:nvPr/>
          </p:nvSpPr>
          <p:spPr>
            <a:xfrm>
              <a:off x="6084375" y="877175"/>
              <a:ext cx="115450" cy="115475"/>
            </a:xfrm>
            <a:custGeom>
              <a:avLst/>
              <a:gdLst/>
              <a:ahLst/>
              <a:cxnLst/>
              <a:rect l="l" t="t" r="r" b="b"/>
              <a:pathLst>
                <a:path w="4618" h="4619" extrusionOk="0">
                  <a:moveTo>
                    <a:pt x="2309" y="1"/>
                  </a:moveTo>
                  <a:cubicBezTo>
                    <a:pt x="1062" y="1"/>
                    <a:pt x="0" y="1040"/>
                    <a:pt x="0" y="2309"/>
                  </a:cubicBezTo>
                  <a:cubicBezTo>
                    <a:pt x="0" y="3648"/>
                    <a:pt x="1062" y="4618"/>
                    <a:pt x="2309" y="4618"/>
                  </a:cubicBezTo>
                  <a:cubicBezTo>
                    <a:pt x="3671" y="4618"/>
                    <a:pt x="4617" y="3648"/>
                    <a:pt x="4617" y="2309"/>
                  </a:cubicBezTo>
                  <a:cubicBezTo>
                    <a:pt x="4617" y="1040"/>
                    <a:pt x="3671" y="1"/>
                    <a:pt x="230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18;p51">
              <a:extLst>
                <a:ext uri="{FF2B5EF4-FFF2-40B4-BE49-F238E27FC236}">
                  <a16:creationId xmlns:a16="http://schemas.microsoft.com/office/drawing/2014/main" id="{EE85385B-FE12-478D-8DDB-A0C613A99E45}"/>
                </a:ext>
              </a:extLst>
            </p:cNvPr>
            <p:cNvSpPr/>
            <p:nvPr/>
          </p:nvSpPr>
          <p:spPr>
            <a:xfrm>
              <a:off x="5940075" y="1028400"/>
              <a:ext cx="67550" cy="67550"/>
            </a:xfrm>
            <a:custGeom>
              <a:avLst/>
              <a:gdLst/>
              <a:ahLst/>
              <a:cxnLst/>
              <a:rect l="l" t="t" r="r" b="b"/>
              <a:pathLst>
                <a:path w="2702" h="2702" extrusionOk="0">
                  <a:moveTo>
                    <a:pt x="1362" y="0"/>
                  </a:moveTo>
                  <a:cubicBezTo>
                    <a:pt x="577" y="0"/>
                    <a:pt x="0" y="578"/>
                    <a:pt x="0" y="1340"/>
                  </a:cubicBezTo>
                  <a:cubicBezTo>
                    <a:pt x="0" y="2124"/>
                    <a:pt x="577" y="2702"/>
                    <a:pt x="1362" y="2702"/>
                  </a:cubicBezTo>
                  <a:cubicBezTo>
                    <a:pt x="2124" y="2702"/>
                    <a:pt x="2701" y="2124"/>
                    <a:pt x="2701" y="1340"/>
                  </a:cubicBezTo>
                  <a:cubicBezTo>
                    <a:pt x="2701" y="578"/>
                    <a:pt x="2124" y="0"/>
                    <a:pt x="1362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19;p51">
              <a:extLst>
                <a:ext uri="{FF2B5EF4-FFF2-40B4-BE49-F238E27FC236}">
                  <a16:creationId xmlns:a16="http://schemas.microsoft.com/office/drawing/2014/main" id="{EE39E521-FEC7-4B72-9459-02E919097FFF}"/>
                </a:ext>
              </a:extLst>
            </p:cNvPr>
            <p:cNvSpPr/>
            <p:nvPr/>
          </p:nvSpPr>
          <p:spPr>
            <a:xfrm>
              <a:off x="6190575" y="1009350"/>
              <a:ext cx="95825" cy="95850"/>
            </a:xfrm>
            <a:custGeom>
              <a:avLst/>
              <a:gdLst/>
              <a:ahLst/>
              <a:cxnLst/>
              <a:rect l="l" t="t" r="r" b="b"/>
              <a:pathLst>
                <a:path w="3833" h="3834" extrusionOk="0">
                  <a:moveTo>
                    <a:pt x="1916" y="1"/>
                  </a:moveTo>
                  <a:cubicBezTo>
                    <a:pt x="854" y="1"/>
                    <a:pt x="0" y="855"/>
                    <a:pt x="0" y="1917"/>
                  </a:cubicBezTo>
                  <a:cubicBezTo>
                    <a:pt x="0" y="2979"/>
                    <a:pt x="854" y="3833"/>
                    <a:pt x="1916" y="3833"/>
                  </a:cubicBezTo>
                  <a:cubicBezTo>
                    <a:pt x="2978" y="3833"/>
                    <a:pt x="3833" y="2979"/>
                    <a:pt x="3833" y="1917"/>
                  </a:cubicBezTo>
                  <a:cubicBezTo>
                    <a:pt x="3833" y="855"/>
                    <a:pt x="2978" y="1"/>
                    <a:pt x="1916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20;p51">
              <a:extLst>
                <a:ext uri="{FF2B5EF4-FFF2-40B4-BE49-F238E27FC236}">
                  <a16:creationId xmlns:a16="http://schemas.microsoft.com/office/drawing/2014/main" id="{FF5F616C-3AB5-4DE9-A337-6E74C7ABA691}"/>
                </a:ext>
              </a:extLst>
            </p:cNvPr>
            <p:cNvSpPr/>
            <p:nvPr/>
          </p:nvSpPr>
          <p:spPr>
            <a:xfrm>
              <a:off x="5997775" y="1292750"/>
              <a:ext cx="168575" cy="77375"/>
            </a:xfrm>
            <a:custGeom>
              <a:avLst/>
              <a:gdLst/>
              <a:ahLst/>
              <a:cxnLst/>
              <a:rect l="l" t="t" r="r" b="b"/>
              <a:pathLst>
                <a:path w="6743" h="3095" fill="none" extrusionOk="0">
                  <a:moveTo>
                    <a:pt x="6742" y="0"/>
                  </a:moveTo>
                  <a:lnTo>
                    <a:pt x="1" y="3094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21;p51">
              <a:extLst>
                <a:ext uri="{FF2B5EF4-FFF2-40B4-BE49-F238E27FC236}">
                  <a16:creationId xmlns:a16="http://schemas.microsoft.com/office/drawing/2014/main" id="{2A067A68-E39B-4D74-AFBB-192301953940}"/>
                </a:ext>
              </a:extLst>
            </p:cNvPr>
            <p:cNvSpPr/>
            <p:nvPr/>
          </p:nvSpPr>
          <p:spPr>
            <a:xfrm>
              <a:off x="6123025" y="1249450"/>
              <a:ext cx="86600" cy="86600"/>
            </a:xfrm>
            <a:custGeom>
              <a:avLst/>
              <a:gdLst/>
              <a:ahLst/>
              <a:cxnLst/>
              <a:rect l="l" t="t" r="r" b="b"/>
              <a:pathLst>
                <a:path w="3464" h="3464" extrusionOk="0">
                  <a:moveTo>
                    <a:pt x="1732" y="1"/>
                  </a:moveTo>
                  <a:cubicBezTo>
                    <a:pt x="763" y="1"/>
                    <a:pt x="1" y="878"/>
                    <a:pt x="1" y="1732"/>
                  </a:cubicBezTo>
                  <a:cubicBezTo>
                    <a:pt x="1" y="2702"/>
                    <a:pt x="763" y="3464"/>
                    <a:pt x="1732" y="3464"/>
                  </a:cubicBezTo>
                  <a:cubicBezTo>
                    <a:pt x="2702" y="3464"/>
                    <a:pt x="3464" y="2702"/>
                    <a:pt x="3464" y="1732"/>
                  </a:cubicBezTo>
                  <a:cubicBezTo>
                    <a:pt x="3464" y="878"/>
                    <a:pt x="2702" y="1"/>
                    <a:pt x="1732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22;p51">
              <a:extLst>
                <a:ext uri="{FF2B5EF4-FFF2-40B4-BE49-F238E27FC236}">
                  <a16:creationId xmlns:a16="http://schemas.microsoft.com/office/drawing/2014/main" id="{195520AC-FCA2-4052-89B3-FFD9BF0E54F9}"/>
                </a:ext>
              </a:extLst>
            </p:cNvPr>
            <p:cNvSpPr/>
            <p:nvPr/>
          </p:nvSpPr>
          <p:spPr>
            <a:xfrm>
              <a:off x="5234450" y="1731075"/>
              <a:ext cx="328175" cy="432650"/>
            </a:xfrm>
            <a:custGeom>
              <a:avLst/>
              <a:gdLst/>
              <a:ahLst/>
              <a:cxnLst/>
              <a:rect l="l" t="t" r="r" b="b"/>
              <a:pathLst>
                <a:path w="13127" h="17306" extrusionOk="0">
                  <a:moveTo>
                    <a:pt x="689" y="0"/>
                  </a:moveTo>
                  <a:cubicBezTo>
                    <a:pt x="272" y="0"/>
                    <a:pt x="1" y="453"/>
                    <a:pt x="244" y="845"/>
                  </a:cubicBezTo>
                  <a:cubicBezTo>
                    <a:pt x="4376" y="7009"/>
                    <a:pt x="8601" y="17306"/>
                    <a:pt x="8601" y="17306"/>
                  </a:cubicBezTo>
                  <a:lnTo>
                    <a:pt x="13126" y="17306"/>
                  </a:lnTo>
                  <a:cubicBezTo>
                    <a:pt x="10148" y="5947"/>
                    <a:pt x="4076" y="1630"/>
                    <a:pt x="1005" y="83"/>
                  </a:cubicBezTo>
                  <a:cubicBezTo>
                    <a:pt x="895" y="25"/>
                    <a:pt x="788" y="0"/>
                    <a:pt x="689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23;p51">
              <a:extLst>
                <a:ext uri="{FF2B5EF4-FFF2-40B4-BE49-F238E27FC236}">
                  <a16:creationId xmlns:a16="http://schemas.microsoft.com/office/drawing/2014/main" id="{CB0BC5CA-5AD5-431B-8D75-FC79E2DEFB33}"/>
                </a:ext>
              </a:extLst>
            </p:cNvPr>
            <p:cNvSpPr/>
            <p:nvPr/>
          </p:nvSpPr>
          <p:spPr>
            <a:xfrm>
              <a:off x="5312125" y="1444725"/>
              <a:ext cx="349200" cy="719000"/>
            </a:xfrm>
            <a:custGeom>
              <a:avLst/>
              <a:gdLst/>
              <a:ahLst/>
              <a:cxnLst/>
              <a:rect l="l" t="t" r="r" b="b"/>
              <a:pathLst>
                <a:path w="13968" h="28760" extrusionOk="0">
                  <a:moveTo>
                    <a:pt x="891" y="0"/>
                  </a:moveTo>
                  <a:cubicBezTo>
                    <a:pt x="423" y="0"/>
                    <a:pt x="1" y="470"/>
                    <a:pt x="207" y="1055"/>
                  </a:cubicBezTo>
                  <a:cubicBezTo>
                    <a:pt x="5402" y="12022"/>
                    <a:pt x="8957" y="28760"/>
                    <a:pt x="8957" y="28760"/>
                  </a:cubicBezTo>
                  <a:lnTo>
                    <a:pt x="13967" y="28760"/>
                  </a:lnTo>
                  <a:cubicBezTo>
                    <a:pt x="10596" y="10567"/>
                    <a:pt x="4640" y="3064"/>
                    <a:pt x="1362" y="178"/>
                  </a:cubicBezTo>
                  <a:cubicBezTo>
                    <a:pt x="1215" y="55"/>
                    <a:pt x="1050" y="0"/>
                    <a:pt x="89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24;p51">
              <a:extLst>
                <a:ext uri="{FF2B5EF4-FFF2-40B4-BE49-F238E27FC236}">
                  <a16:creationId xmlns:a16="http://schemas.microsoft.com/office/drawing/2014/main" id="{6F3D1ADD-6328-459C-BB61-171AAF34948D}"/>
                </a:ext>
              </a:extLst>
            </p:cNvPr>
            <p:cNvSpPr/>
            <p:nvPr/>
          </p:nvSpPr>
          <p:spPr>
            <a:xfrm>
              <a:off x="5532075" y="1278125"/>
              <a:ext cx="218125" cy="885600"/>
            </a:xfrm>
            <a:custGeom>
              <a:avLst/>
              <a:gdLst/>
              <a:ahLst/>
              <a:cxnLst/>
              <a:rect l="l" t="t" r="r" b="b"/>
              <a:pathLst>
                <a:path w="8725" h="35424" extrusionOk="0">
                  <a:moveTo>
                    <a:pt x="466" y="1"/>
                  </a:moveTo>
                  <a:cubicBezTo>
                    <a:pt x="229" y="1"/>
                    <a:pt x="1" y="229"/>
                    <a:pt x="67" y="493"/>
                  </a:cubicBezTo>
                  <a:cubicBezTo>
                    <a:pt x="2283" y="13860"/>
                    <a:pt x="2768" y="35424"/>
                    <a:pt x="2768" y="35424"/>
                  </a:cubicBezTo>
                  <a:lnTo>
                    <a:pt x="7755" y="35424"/>
                  </a:lnTo>
                  <a:cubicBezTo>
                    <a:pt x="8725" y="10513"/>
                    <a:pt x="3045" y="2317"/>
                    <a:pt x="736" y="124"/>
                  </a:cubicBezTo>
                  <a:cubicBezTo>
                    <a:pt x="657" y="38"/>
                    <a:pt x="561" y="1"/>
                    <a:pt x="466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25;p51">
              <a:extLst>
                <a:ext uri="{FF2B5EF4-FFF2-40B4-BE49-F238E27FC236}">
                  <a16:creationId xmlns:a16="http://schemas.microsoft.com/office/drawing/2014/main" id="{BDDDBC22-21A5-414D-B2C2-1A73F17040EB}"/>
                </a:ext>
              </a:extLst>
            </p:cNvPr>
            <p:cNvSpPr/>
            <p:nvPr/>
          </p:nvSpPr>
          <p:spPr>
            <a:xfrm>
              <a:off x="5896775" y="1725300"/>
              <a:ext cx="333750" cy="438425"/>
            </a:xfrm>
            <a:custGeom>
              <a:avLst/>
              <a:gdLst/>
              <a:ahLst/>
              <a:cxnLst/>
              <a:rect l="l" t="t" r="r" b="b"/>
              <a:pathLst>
                <a:path w="13350" h="17537" extrusionOk="0">
                  <a:moveTo>
                    <a:pt x="12723" y="0"/>
                  </a:moveTo>
                  <a:cubicBezTo>
                    <a:pt x="12685" y="0"/>
                    <a:pt x="12646" y="4"/>
                    <a:pt x="12606" y="14"/>
                  </a:cubicBezTo>
                  <a:cubicBezTo>
                    <a:pt x="9813" y="1376"/>
                    <a:pt x="3187" y="5508"/>
                    <a:pt x="1" y="17537"/>
                  </a:cubicBezTo>
                  <a:lnTo>
                    <a:pt x="4526" y="17537"/>
                  </a:lnTo>
                  <a:cubicBezTo>
                    <a:pt x="4526" y="17537"/>
                    <a:pt x="8959" y="6663"/>
                    <a:pt x="13183" y="706"/>
                  </a:cubicBezTo>
                  <a:cubicBezTo>
                    <a:pt x="13350" y="353"/>
                    <a:pt x="13067" y="0"/>
                    <a:pt x="1272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26;p51">
              <a:extLst>
                <a:ext uri="{FF2B5EF4-FFF2-40B4-BE49-F238E27FC236}">
                  <a16:creationId xmlns:a16="http://schemas.microsoft.com/office/drawing/2014/main" id="{A568AE60-6F1D-4CB1-A942-B55E6F3403C8}"/>
                </a:ext>
              </a:extLst>
            </p:cNvPr>
            <p:cNvSpPr/>
            <p:nvPr/>
          </p:nvSpPr>
          <p:spPr>
            <a:xfrm>
              <a:off x="5798075" y="1419700"/>
              <a:ext cx="365050" cy="744025"/>
            </a:xfrm>
            <a:custGeom>
              <a:avLst/>
              <a:gdLst/>
              <a:ahLst/>
              <a:cxnLst/>
              <a:rect l="l" t="t" r="r" b="b"/>
              <a:pathLst>
                <a:path w="14602" h="29761" extrusionOk="0">
                  <a:moveTo>
                    <a:pt x="14173" y="1"/>
                  </a:moveTo>
                  <a:cubicBezTo>
                    <a:pt x="14132" y="1"/>
                    <a:pt x="14093" y="8"/>
                    <a:pt x="14061" y="25"/>
                  </a:cubicBezTo>
                  <a:cubicBezTo>
                    <a:pt x="11452" y="1756"/>
                    <a:pt x="3949" y="8498"/>
                    <a:pt x="1" y="29761"/>
                  </a:cubicBezTo>
                  <a:lnTo>
                    <a:pt x="5011" y="29761"/>
                  </a:lnTo>
                  <a:cubicBezTo>
                    <a:pt x="5011" y="29761"/>
                    <a:pt x="8959" y="11291"/>
                    <a:pt x="14430" y="417"/>
                  </a:cubicBezTo>
                  <a:cubicBezTo>
                    <a:pt x="14602" y="170"/>
                    <a:pt x="14365" y="1"/>
                    <a:pt x="1417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27;p51">
              <a:extLst>
                <a:ext uri="{FF2B5EF4-FFF2-40B4-BE49-F238E27FC236}">
                  <a16:creationId xmlns:a16="http://schemas.microsoft.com/office/drawing/2014/main" id="{98775A20-DF58-4852-95AE-103B4A255892}"/>
                </a:ext>
              </a:extLst>
            </p:cNvPr>
            <p:cNvSpPr/>
            <p:nvPr/>
          </p:nvSpPr>
          <p:spPr>
            <a:xfrm>
              <a:off x="5709200" y="1281825"/>
              <a:ext cx="218100" cy="881900"/>
            </a:xfrm>
            <a:custGeom>
              <a:avLst/>
              <a:gdLst/>
              <a:ahLst/>
              <a:cxnLst/>
              <a:rect l="l" t="t" r="r" b="b"/>
              <a:pathLst>
                <a:path w="8724" h="35276" extrusionOk="0">
                  <a:moveTo>
                    <a:pt x="8077" y="0"/>
                  </a:moveTo>
                  <a:cubicBezTo>
                    <a:pt x="7947" y="0"/>
                    <a:pt x="7817" y="48"/>
                    <a:pt x="7711" y="160"/>
                  </a:cubicBezTo>
                  <a:cubicBezTo>
                    <a:pt x="5287" y="2746"/>
                    <a:pt x="0" y="11127"/>
                    <a:pt x="878" y="35276"/>
                  </a:cubicBezTo>
                  <a:lnTo>
                    <a:pt x="5980" y="35276"/>
                  </a:lnTo>
                  <a:cubicBezTo>
                    <a:pt x="5980" y="35276"/>
                    <a:pt x="6442" y="14013"/>
                    <a:pt x="8658" y="645"/>
                  </a:cubicBezTo>
                  <a:cubicBezTo>
                    <a:pt x="8724" y="299"/>
                    <a:pt x="8402" y="0"/>
                    <a:pt x="8077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28;p51">
              <a:extLst>
                <a:ext uri="{FF2B5EF4-FFF2-40B4-BE49-F238E27FC236}">
                  <a16:creationId xmlns:a16="http://schemas.microsoft.com/office/drawing/2014/main" id="{0591D118-C961-4FF5-9B38-F04D72BEE53F}"/>
                </a:ext>
              </a:extLst>
            </p:cNvPr>
            <p:cNvSpPr/>
            <p:nvPr/>
          </p:nvSpPr>
          <p:spPr>
            <a:xfrm>
              <a:off x="5122775" y="2288375"/>
              <a:ext cx="1293500" cy="2566150"/>
            </a:xfrm>
            <a:custGeom>
              <a:avLst/>
              <a:gdLst/>
              <a:ahLst/>
              <a:cxnLst/>
              <a:rect l="l" t="t" r="r" b="b"/>
              <a:pathLst>
                <a:path w="51740" h="102646" extrusionOk="0">
                  <a:moveTo>
                    <a:pt x="11729" y="1"/>
                  </a:moveTo>
                  <a:cubicBezTo>
                    <a:pt x="11729" y="1"/>
                    <a:pt x="7389" y="4618"/>
                    <a:pt x="4318" y="13968"/>
                  </a:cubicBezTo>
                  <a:cubicBezTo>
                    <a:pt x="1617" y="21841"/>
                    <a:pt x="1" y="33200"/>
                    <a:pt x="2587" y="47814"/>
                  </a:cubicBezTo>
                  <a:cubicBezTo>
                    <a:pt x="7781" y="76303"/>
                    <a:pt x="8658" y="102646"/>
                    <a:pt x="8658" y="102646"/>
                  </a:cubicBezTo>
                  <a:lnTo>
                    <a:pt x="39919" y="102646"/>
                  </a:lnTo>
                  <a:cubicBezTo>
                    <a:pt x="39919" y="102646"/>
                    <a:pt x="40403" y="88424"/>
                    <a:pt x="42712" y="69562"/>
                  </a:cubicBezTo>
                  <a:cubicBezTo>
                    <a:pt x="43474" y="62728"/>
                    <a:pt x="44536" y="55317"/>
                    <a:pt x="45967" y="47814"/>
                  </a:cubicBezTo>
                  <a:cubicBezTo>
                    <a:pt x="51739" y="15977"/>
                    <a:pt x="36825" y="1"/>
                    <a:pt x="36825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29;p51">
              <a:extLst>
                <a:ext uri="{FF2B5EF4-FFF2-40B4-BE49-F238E27FC236}">
                  <a16:creationId xmlns:a16="http://schemas.microsoft.com/office/drawing/2014/main" id="{B475B760-E3A1-4439-A2E3-E429CD3A5F45}"/>
                </a:ext>
              </a:extLst>
            </p:cNvPr>
            <p:cNvSpPr/>
            <p:nvPr/>
          </p:nvSpPr>
          <p:spPr>
            <a:xfrm>
              <a:off x="5350775" y="2091550"/>
              <a:ext cx="757850" cy="206675"/>
            </a:xfrm>
            <a:custGeom>
              <a:avLst/>
              <a:gdLst/>
              <a:ahLst/>
              <a:cxnLst/>
              <a:rect l="l" t="t" r="r" b="b"/>
              <a:pathLst>
                <a:path w="30314" h="8267" extrusionOk="0">
                  <a:moveTo>
                    <a:pt x="0" y="1"/>
                  </a:moveTo>
                  <a:lnTo>
                    <a:pt x="1362" y="6927"/>
                  </a:lnTo>
                  <a:cubicBezTo>
                    <a:pt x="1455" y="7689"/>
                    <a:pt x="2124" y="8266"/>
                    <a:pt x="2886" y="8266"/>
                  </a:cubicBezTo>
                  <a:lnTo>
                    <a:pt x="27428" y="8266"/>
                  </a:lnTo>
                  <a:cubicBezTo>
                    <a:pt x="28190" y="8266"/>
                    <a:pt x="28859" y="7689"/>
                    <a:pt x="28975" y="6927"/>
                  </a:cubicBezTo>
                  <a:lnTo>
                    <a:pt x="3031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30;p51">
              <a:extLst>
                <a:ext uri="{FF2B5EF4-FFF2-40B4-BE49-F238E27FC236}">
                  <a16:creationId xmlns:a16="http://schemas.microsoft.com/office/drawing/2014/main" id="{278CAEEB-ECD6-4810-B8CB-C2F00D5B56E9}"/>
                </a:ext>
              </a:extLst>
            </p:cNvPr>
            <p:cNvSpPr/>
            <p:nvPr/>
          </p:nvSpPr>
          <p:spPr>
            <a:xfrm>
              <a:off x="673300" y="1297950"/>
              <a:ext cx="264950" cy="2772775"/>
            </a:xfrm>
            <a:custGeom>
              <a:avLst/>
              <a:gdLst/>
              <a:ahLst/>
              <a:cxnLst/>
              <a:rect l="l" t="t" r="r" b="b"/>
              <a:pathLst>
                <a:path w="10598" h="110911" extrusionOk="0">
                  <a:moveTo>
                    <a:pt x="3187" y="0"/>
                  </a:moveTo>
                  <a:cubicBezTo>
                    <a:pt x="1455" y="0"/>
                    <a:pt x="1" y="1339"/>
                    <a:pt x="1" y="3071"/>
                  </a:cubicBezTo>
                  <a:lnTo>
                    <a:pt x="1" y="107840"/>
                  </a:lnTo>
                  <a:cubicBezTo>
                    <a:pt x="1" y="109572"/>
                    <a:pt x="1455" y="110911"/>
                    <a:pt x="3187" y="110911"/>
                  </a:cubicBezTo>
                  <a:lnTo>
                    <a:pt x="10598" y="110911"/>
                  </a:lnTo>
                  <a:cubicBezTo>
                    <a:pt x="8174" y="110911"/>
                    <a:pt x="6257" y="108994"/>
                    <a:pt x="6257" y="106570"/>
                  </a:cubicBezTo>
                  <a:lnTo>
                    <a:pt x="6257" y="4040"/>
                  </a:lnTo>
                  <a:cubicBezTo>
                    <a:pt x="6257" y="1732"/>
                    <a:pt x="8081" y="0"/>
                    <a:pt x="10298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31;p51">
              <a:extLst>
                <a:ext uri="{FF2B5EF4-FFF2-40B4-BE49-F238E27FC236}">
                  <a16:creationId xmlns:a16="http://schemas.microsoft.com/office/drawing/2014/main" id="{90D63F5F-022D-43F9-A1FE-0FC254981F80}"/>
                </a:ext>
              </a:extLst>
            </p:cNvPr>
            <p:cNvSpPr/>
            <p:nvPr/>
          </p:nvSpPr>
          <p:spPr>
            <a:xfrm>
              <a:off x="829725" y="1297950"/>
              <a:ext cx="4314450" cy="2772775"/>
            </a:xfrm>
            <a:custGeom>
              <a:avLst/>
              <a:gdLst/>
              <a:ahLst/>
              <a:cxnLst/>
              <a:rect l="l" t="t" r="r" b="b"/>
              <a:pathLst>
                <a:path w="172578" h="110911" extrusionOk="0">
                  <a:moveTo>
                    <a:pt x="3071" y="0"/>
                  </a:moveTo>
                  <a:cubicBezTo>
                    <a:pt x="1339" y="0"/>
                    <a:pt x="0" y="1339"/>
                    <a:pt x="0" y="3071"/>
                  </a:cubicBezTo>
                  <a:lnTo>
                    <a:pt x="0" y="107840"/>
                  </a:lnTo>
                  <a:cubicBezTo>
                    <a:pt x="0" y="109572"/>
                    <a:pt x="1339" y="110911"/>
                    <a:pt x="3071" y="110911"/>
                  </a:cubicBezTo>
                  <a:lnTo>
                    <a:pt x="169506" y="110911"/>
                  </a:lnTo>
                  <a:cubicBezTo>
                    <a:pt x="171238" y="110911"/>
                    <a:pt x="172577" y="109572"/>
                    <a:pt x="172577" y="107840"/>
                  </a:cubicBezTo>
                  <a:lnTo>
                    <a:pt x="172577" y="3071"/>
                  </a:lnTo>
                  <a:cubicBezTo>
                    <a:pt x="172577" y="1339"/>
                    <a:pt x="171238" y="0"/>
                    <a:pt x="169506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32;p51">
              <a:extLst>
                <a:ext uri="{FF2B5EF4-FFF2-40B4-BE49-F238E27FC236}">
                  <a16:creationId xmlns:a16="http://schemas.microsoft.com/office/drawing/2014/main" id="{91EDB317-F4FB-41C0-8003-70BF40C21690}"/>
                </a:ext>
              </a:extLst>
            </p:cNvPr>
            <p:cNvSpPr/>
            <p:nvPr/>
          </p:nvSpPr>
          <p:spPr>
            <a:xfrm>
              <a:off x="2113950" y="4746575"/>
              <a:ext cx="404050" cy="107950"/>
            </a:xfrm>
            <a:custGeom>
              <a:avLst/>
              <a:gdLst/>
              <a:ahLst/>
              <a:cxnLst/>
              <a:rect l="l" t="t" r="r" b="b"/>
              <a:pathLst>
                <a:path w="16162" h="4318" extrusionOk="0">
                  <a:moveTo>
                    <a:pt x="9905" y="1"/>
                  </a:moveTo>
                  <a:lnTo>
                    <a:pt x="0" y="4318"/>
                  </a:lnTo>
                  <a:lnTo>
                    <a:pt x="6257" y="4318"/>
                  </a:lnTo>
                  <a:lnTo>
                    <a:pt x="1616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33;p51">
              <a:extLst>
                <a:ext uri="{FF2B5EF4-FFF2-40B4-BE49-F238E27FC236}">
                  <a16:creationId xmlns:a16="http://schemas.microsoft.com/office/drawing/2014/main" id="{B190316D-8FF8-4174-A0D5-71F5114B4347}"/>
                </a:ext>
              </a:extLst>
            </p:cNvPr>
            <p:cNvSpPr/>
            <p:nvPr/>
          </p:nvSpPr>
          <p:spPr>
            <a:xfrm>
              <a:off x="2517975" y="4746575"/>
              <a:ext cx="1164200" cy="107950"/>
            </a:xfrm>
            <a:custGeom>
              <a:avLst/>
              <a:gdLst/>
              <a:ahLst/>
              <a:cxnLst/>
              <a:rect l="l" t="t" r="r" b="b"/>
              <a:pathLst>
                <a:path w="46568" h="4318" extrusionOk="0">
                  <a:moveTo>
                    <a:pt x="0" y="1"/>
                  </a:moveTo>
                  <a:lnTo>
                    <a:pt x="9812" y="4318"/>
                  </a:lnTo>
                  <a:lnTo>
                    <a:pt x="46567" y="4318"/>
                  </a:lnTo>
                  <a:lnTo>
                    <a:pt x="36663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34;p51">
              <a:extLst>
                <a:ext uri="{FF2B5EF4-FFF2-40B4-BE49-F238E27FC236}">
                  <a16:creationId xmlns:a16="http://schemas.microsoft.com/office/drawing/2014/main" id="{68AE40C8-DAA0-4513-89A0-AF9506A606FF}"/>
                </a:ext>
              </a:extLst>
            </p:cNvPr>
            <p:cNvSpPr/>
            <p:nvPr/>
          </p:nvSpPr>
          <p:spPr>
            <a:xfrm>
              <a:off x="2270350" y="4746575"/>
              <a:ext cx="492950" cy="107950"/>
            </a:xfrm>
            <a:custGeom>
              <a:avLst/>
              <a:gdLst/>
              <a:ahLst/>
              <a:cxnLst/>
              <a:rect l="l" t="t" r="r" b="b"/>
              <a:pathLst>
                <a:path w="19718" h="4318" extrusionOk="0">
                  <a:moveTo>
                    <a:pt x="9905" y="1"/>
                  </a:moveTo>
                  <a:lnTo>
                    <a:pt x="1" y="4318"/>
                  </a:lnTo>
                  <a:lnTo>
                    <a:pt x="19717" y="4318"/>
                  </a:lnTo>
                  <a:lnTo>
                    <a:pt x="9905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35;p51">
              <a:extLst>
                <a:ext uri="{FF2B5EF4-FFF2-40B4-BE49-F238E27FC236}">
                  <a16:creationId xmlns:a16="http://schemas.microsoft.com/office/drawing/2014/main" id="{0C8C343B-1B18-451D-9A1A-D029454F4E06}"/>
                </a:ext>
              </a:extLst>
            </p:cNvPr>
            <p:cNvSpPr/>
            <p:nvPr/>
          </p:nvSpPr>
          <p:spPr>
            <a:xfrm>
              <a:off x="2361550" y="4070700"/>
              <a:ext cx="156450" cy="675900"/>
            </a:xfrm>
            <a:custGeom>
              <a:avLst/>
              <a:gdLst/>
              <a:ahLst/>
              <a:cxnLst/>
              <a:rect l="l" t="t" r="r" b="b"/>
              <a:pathLst>
                <a:path w="6258" h="27036" extrusionOk="0">
                  <a:moveTo>
                    <a:pt x="1" y="1"/>
                  </a:moveTo>
                  <a:lnTo>
                    <a:pt x="1" y="27036"/>
                  </a:lnTo>
                  <a:lnTo>
                    <a:pt x="6257" y="27036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36;p51">
              <a:extLst>
                <a:ext uri="{FF2B5EF4-FFF2-40B4-BE49-F238E27FC236}">
                  <a16:creationId xmlns:a16="http://schemas.microsoft.com/office/drawing/2014/main" id="{DA494E11-F3D0-4B7F-82B9-A218741B8A1D}"/>
                </a:ext>
              </a:extLst>
            </p:cNvPr>
            <p:cNvSpPr/>
            <p:nvPr/>
          </p:nvSpPr>
          <p:spPr>
            <a:xfrm>
              <a:off x="2517975" y="4070700"/>
              <a:ext cx="916575" cy="675900"/>
            </a:xfrm>
            <a:custGeom>
              <a:avLst/>
              <a:gdLst/>
              <a:ahLst/>
              <a:cxnLst/>
              <a:rect l="l" t="t" r="r" b="b"/>
              <a:pathLst>
                <a:path w="36663" h="27036" extrusionOk="0">
                  <a:moveTo>
                    <a:pt x="0" y="1"/>
                  </a:moveTo>
                  <a:lnTo>
                    <a:pt x="0" y="27036"/>
                  </a:lnTo>
                  <a:lnTo>
                    <a:pt x="36663" y="27036"/>
                  </a:lnTo>
                  <a:lnTo>
                    <a:pt x="36663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37;p51">
              <a:extLst>
                <a:ext uri="{FF2B5EF4-FFF2-40B4-BE49-F238E27FC236}">
                  <a16:creationId xmlns:a16="http://schemas.microsoft.com/office/drawing/2014/main" id="{D225A1DE-8E75-427F-8B40-863DB037BF44}"/>
                </a:ext>
              </a:extLst>
            </p:cNvPr>
            <p:cNvSpPr/>
            <p:nvPr/>
          </p:nvSpPr>
          <p:spPr>
            <a:xfrm>
              <a:off x="2517975" y="4070700"/>
              <a:ext cx="1164200" cy="783825"/>
            </a:xfrm>
            <a:custGeom>
              <a:avLst/>
              <a:gdLst/>
              <a:ahLst/>
              <a:cxnLst/>
              <a:rect l="l" t="t" r="r" b="b"/>
              <a:pathLst>
                <a:path w="46568" h="31353" extrusionOk="0">
                  <a:moveTo>
                    <a:pt x="0" y="1"/>
                  </a:moveTo>
                  <a:lnTo>
                    <a:pt x="0" y="578"/>
                  </a:lnTo>
                  <a:lnTo>
                    <a:pt x="8843" y="3164"/>
                  </a:lnTo>
                  <a:cubicBezTo>
                    <a:pt x="13460" y="4526"/>
                    <a:pt x="17223" y="7989"/>
                    <a:pt x="18863" y="12514"/>
                  </a:cubicBezTo>
                  <a:cubicBezTo>
                    <a:pt x="20594" y="17131"/>
                    <a:pt x="23088" y="22903"/>
                    <a:pt x="26066" y="26828"/>
                  </a:cubicBezTo>
                  <a:cubicBezTo>
                    <a:pt x="27312" y="28467"/>
                    <a:pt x="31076" y="31353"/>
                    <a:pt x="34539" y="31353"/>
                  </a:cubicBezTo>
                  <a:lnTo>
                    <a:pt x="46567" y="31353"/>
                  </a:lnTo>
                  <a:cubicBezTo>
                    <a:pt x="40495" y="28767"/>
                    <a:pt x="36663" y="22788"/>
                    <a:pt x="36663" y="16254"/>
                  </a:cubicBezTo>
                  <a:lnTo>
                    <a:pt x="366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38;p51">
              <a:extLst>
                <a:ext uri="{FF2B5EF4-FFF2-40B4-BE49-F238E27FC236}">
                  <a16:creationId xmlns:a16="http://schemas.microsoft.com/office/drawing/2014/main" id="{615CAF20-DEE5-4706-B0B0-268910FA48EC}"/>
                </a:ext>
              </a:extLst>
            </p:cNvPr>
            <p:cNvSpPr/>
            <p:nvPr/>
          </p:nvSpPr>
          <p:spPr>
            <a:xfrm>
              <a:off x="981525" y="1451475"/>
              <a:ext cx="4011425" cy="2465150"/>
            </a:xfrm>
            <a:custGeom>
              <a:avLst/>
              <a:gdLst/>
              <a:ahLst/>
              <a:cxnLst/>
              <a:rect l="l" t="t" r="r" b="b"/>
              <a:pathLst>
                <a:path w="160457" h="98606" extrusionOk="0">
                  <a:moveTo>
                    <a:pt x="1432" y="0"/>
                  </a:moveTo>
                  <a:cubicBezTo>
                    <a:pt x="577" y="0"/>
                    <a:pt x="0" y="578"/>
                    <a:pt x="0" y="1455"/>
                  </a:cubicBezTo>
                  <a:lnTo>
                    <a:pt x="0" y="97174"/>
                  </a:lnTo>
                  <a:cubicBezTo>
                    <a:pt x="0" y="98028"/>
                    <a:pt x="577" y="98605"/>
                    <a:pt x="1432" y="98605"/>
                  </a:cubicBezTo>
                  <a:lnTo>
                    <a:pt x="159002" y="98605"/>
                  </a:lnTo>
                  <a:cubicBezTo>
                    <a:pt x="159879" y="98605"/>
                    <a:pt x="160456" y="98028"/>
                    <a:pt x="160456" y="97174"/>
                  </a:cubicBezTo>
                  <a:lnTo>
                    <a:pt x="160456" y="1455"/>
                  </a:lnTo>
                  <a:cubicBezTo>
                    <a:pt x="160456" y="578"/>
                    <a:pt x="159879" y="0"/>
                    <a:pt x="159002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39;p51">
              <a:extLst>
                <a:ext uri="{FF2B5EF4-FFF2-40B4-BE49-F238E27FC236}">
                  <a16:creationId xmlns:a16="http://schemas.microsoft.com/office/drawing/2014/main" id="{6B29B206-5B1C-4CB8-A9F2-D9750292A53A}"/>
                </a:ext>
              </a:extLst>
            </p:cNvPr>
            <p:cNvSpPr/>
            <p:nvPr/>
          </p:nvSpPr>
          <p:spPr>
            <a:xfrm>
              <a:off x="1122925" y="2314925"/>
              <a:ext cx="1587275" cy="187600"/>
            </a:xfrm>
            <a:custGeom>
              <a:avLst/>
              <a:gdLst/>
              <a:ahLst/>
              <a:cxnLst/>
              <a:rect l="l" t="t" r="r" b="b"/>
              <a:pathLst>
                <a:path w="63491" h="7504" extrusionOk="0">
                  <a:moveTo>
                    <a:pt x="3764" y="1"/>
                  </a:moveTo>
                  <a:cubicBezTo>
                    <a:pt x="1732" y="1"/>
                    <a:pt x="1" y="1732"/>
                    <a:pt x="1" y="3764"/>
                  </a:cubicBezTo>
                  <a:cubicBezTo>
                    <a:pt x="1" y="5865"/>
                    <a:pt x="1732" y="7504"/>
                    <a:pt x="3764" y="7504"/>
                  </a:cubicBezTo>
                  <a:lnTo>
                    <a:pt x="59750" y="7504"/>
                  </a:lnTo>
                  <a:cubicBezTo>
                    <a:pt x="61759" y="7504"/>
                    <a:pt x="63490" y="5865"/>
                    <a:pt x="63490" y="3764"/>
                  </a:cubicBezTo>
                  <a:cubicBezTo>
                    <a:pt x="63490" y="1732"/>
                    <a:pt x="61759" y="1"/>
                    <a:pt x="5975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40;p51">
              <a:extLst>
                <a:ext uri="{FF2B5EF4-FFF2-40B4-BE49-F238E27FC236}">
                  <a16:creationId xmlns:a16="http://schemas.microsoft.com/office/drawing/2014/main" id="{72007CD8-90A7-463F-B88D-4409B60352AE}"/>
                </a:ext>
              </a:extLst>
            </p:cNvPr>
            <p:cNvSpPr/>
            <p:nvPr/>
          </p:nvSpPr>
          <p:spPr>
            <a:xfrm>
              <a:off x="1192775" y="2351300"/>
              <a:ext cx="120650" cy="119500"/>
            </a:xfrm>
            <a:custGeom>
              <a:avLst/>
              <a:gdLst/>
              <a:ahLst/>
              <a:cxnLst/>
              <a:rect l="l" t="t" r="r" b="b"/>
              <a:pathLst>
                <a:path w="4826" h="4780" extrusionOk="0">
                  <a:moveTo>
                    <a:pt x="1732" y="577"/>
                  </a:moveTo>
                  <a:cubicBezTo>
                    <a:pt x="2032" y="577"/>
                    <a:pt x="2309" y="670"/>
                    <a:pt x="2609" y="854"/>
                  </a:cubicBezTo>
                  <a:cubicBezTo>
                    <a:pt x="2794" y="1154"/>
                    <a:pt x="2978" y="1432"/>
                    <a:pt x="2978" y="1732"/>
                  </a:cubicBezTo>
                  <a:cubicBezTo>
                    <a:pt x="2978" y="2009"/>
                    <a:pt x="2794" y="2401"/>
                    <a:pt x="2609" y="2586"/>
                  </a:cubicBezTo>
                  <a:cubicBezTo>
                    <a:pt x="2309" y="2794"/>
                    <a:pt x="2032" y="2978"/>
                    <a:pt x="1732" y="2978"/>
                  </a:cubicBezTo>
                  <a:cubicBezTo>
                    <a:pt x="1455" y="2978"/>
                    <a:pt x="1155" y="2794"/>
                    <a:pt x="878" y="2586"/>
                  </a:cubicBezTo>
                  <a:cubicBezTo>
                    <a:pt x="670" y="2401"/>
                    <a:pt x="577" y="2009"/>
                    <a:pt x="485" y="1732"/>
                  </a:cubicBezTo>
                  <a:cubicBezTo>
                    <a:pt x="577" y="1432"/>
                    <a:pt x="670" y="1154"/>
                    <a:pt x="878" y="854"/>
                  </a:cubicBezTo>
                  <a:cubicBezTo>
                    <a:pt x="1155" y="670"/>
                    <a:pt x="1455" y="577"/>
                    <a:pt x="1732" y="577"/>
                  </a:cubicBezTo>
                  <a:close/>
                  <a:moveTo>
                    <a:pt x="1732" y="0"/>
                  </a:moveTo>
                  <a:cubicBezTo>
                    <a:pt x="1247" y="0"/>
                    <a:pt x="878" y="185"/>
                    <a:pt x="485" y="485"/>
                  </a:cubicBezTo>
                  <a:cubicBezTo>
                    <a:pt x="208" y="854"/>
                    <a:pt x="0" y="1339"/>
                    <a:pt x="0" y="1732"/>
                  </a:cubicBezTo>
                  <a:cubicBezTo>
                    <a:pt x="0" y="2216"/>
                    <a:pt x="208" y="2586"/>
                    <a:pt x="485" y="2978"/>
                  </a:cubicBezTo>
                  <a:cubicBezTo>
                    <a:pt x="878" y="3371"/>
                    <a:pt x="1247" y="3463"/>
                    <a:pt x="1732" y="3463"/>
                  </a:cubicBezTo>
                  <a:cubicBezTo>
                    <a:pt x="1940" y="3463"/>
                    <a:pt x="2124" y="3463"/>
                    <a:pt x="2401" y="3371"/>
                  </a:cubicBezTo>
                  <a:cubicBezTo>
                    <a:pt x="2490" y="3322"/>
                    <a:pt x="2591" y="3293"/>
                    <a:pt x="2695" y="3293"/>
                  </a:cubicBezTo>
                  <a:cubicBezTo>
                    <a:pt x="2833" y="3293"/>
                    <a:pt x="2975" y="3344"/>
                    <a:pt x="3094" y="3463"/>
                  </a:cubicBezTo>
                  <a:lnTo>
                    <a:pt x="4248" y="4710"/>
                  </a:lnTo>
                  <a:cubicBezTo>
                    <a:pt x="4294" y="4756"/>
                    <a:pt x="4364" y="4779"/>
                    <a:pt x="4433" y="4779"/>
                  </a:cubicBezTo>
                  <a:cubicBezTo>
                    <a:pt x="4502" y="4779"/>
                    <a:pt x="4571" y="4756"/>
                    <a:pt x="4618" y="4710"/>
                  </a:cubicBezTo>
                  <a:cubicBezTo>
                    <a:pt x="4825" y="4525"/>
                    <a:pt x="4825" y="4410"/>
                    <a:pt x="4618" y="4225"/>
                  </a:cubicBezTo>
                  <a:lnTo>
                    <a:pt x="3463" y="3071"/>
                  </a:lnTo>
                  <a:cubicBezTo>
                    <a:pt x="3279" y="2886"/>
                    <a:pt x="3279" y="2586"/>
                    <a:pt x="3371" y="2401"/>
                  </a:cubicBezTo>
                  <a:cubicBezTo>
                    <a:pt x="3463" y="2216"/>
                    <a:pt x="3463" y="1916"/>
                    <a:pt x="3463" y="1732"/>
                  </a:cubicBezTo>
                  <a:cubicBezTo>
                    <a:pt x="3463" y="1339"/>
                    <a:pt x="3279" y="854"/>
                    <a:pt x="2978" y="485"/>
                  </a:cubicBezTo>
                  <a:cubicBezTo>
                    <a:pt x="2609" y="185"/>
                    <a:pt x="2217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41;p51">
              <a:extLst>
                <a:ext uri="{FF2B5EF4-FFF2-40B4-BE49-F238E27FC236}">
                  <a16:creationId xmlns:a16="http://schemas.microsoft.com/office/drawing/2014/main" id="{0BEFC472-D138-4BC3-97AA-50E5D5A71F24}"/>
                </a:ext>
              </a:extLst>
            </p:cNvPr>
            <p:cNvSpPr/>
            <p:nvPr/>
          </p:nvSpPr>
          <p:spPr>
            <a:xfrm>
              <a:off x="1122925" y="2598900"/>
              <a:ext cx="1587275" cy="1171125"/>
            </a:xfrm>
            <a:custGeom>
              <a:avLst/>
              <a:gdLst/>
              <a:ahLst/>
              <a:cxnLst/>
              <a:rect l="l" t="t" r="r" b="b"/>
              <a:pathLst>
                <a:path w="63491" h="46845" extrusionOk="0">
                  <a:moveTo>
                    <a:pt x="4341" y="0"/>
                  </a:moveTo>
                  <a:cubicBezTo>
                    <a:pt x="1940" y="0"/>
                    <a:pt x="1" y="1917"/>
                    <a:pt x="1" y="4225"/>
                  </a:cubicBezTo>
                  <a:lnTo>
                    <a:pt x="1" y="46844"/>
                  </a:lnTo>
                  <a:lnTo>
                    <a:pt x="63490" y="46844"/>
                  </a:lnTo>
                  <a:lnTo>
                    <a:pt x="63490" y="4225"/>
                  </a:lnTo>
                  <a:cubicBezTo>
                    <a:pt x="63490" y="1917"/>
                    <a:pt x="61574" y="0"/>
                    <a:pt x="5917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42;p51">
              <a:extLst>
                <a:ext uri="{FF2B5EF4-FFF2-40B4-BE49-F238E27FC236}">
                  <a16:creationId xmlns:a16="http://schemas.microsoft.com/office/drawing/2014/main" id="{4868AEC3-3A88-4A82-8C13-4B396D9331FE}"/>
                </a:ext>
              </a:extLst>
            </p:cNvPr>
            <p:cNvSpPr/>
            <p:nvPr/>
          </p:nvSpPr>
          <p:spPr>
            <a:xfrm>
              <a:off x="1122925" y="2598900"/>
              <a:ext cx="1587275" cy="132200"/>
            </a:xfrm>
            <a:custGeom>
              <a:avLst/>
              <a:gdLst/>
              <a:ahLst/>
              <a:cxnLst/>
              <a:rect l="l" t="t" r="r" b="b"/>
              <a:pathLst>
                <a:path w="63491" h="5288" extrusionOk="0">
                  <a:moveTo>
                    <a:pt x="4341" y="0"/>
                  </a:moveTo>
                  <a:cubicBezTo>
                    <a:pt x="1940" y="0"/>
                    <a:pt x="1" y="1917"/>
                    <a:pt x="1" y="4225"/>
                  </a:cubicBezTo>
                  <a:lnTo>
                    <a:pt x="1" y="5287"/>
                  </a:lnTo>
                  <a:lnTo>
                    <a:pt x="63490" y="5287"/>
                  </a:lnTo>
                  <a:lnTo>
                    <a:pt x="63490" y="4225"/>
                  </a:lnTo>
                  <a:cubicBezTo>
                    <a:pt x="63490" y="1917"/>
                    <a:pt x="61574" y="0"/>
                    <a:pt x="59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43;p51">
              <a:extLst>
                <a:ext uri="{FF2B5EF4-FFF2-40B4-BE49-F238E27FC236}">
                  <a16:creationId xmlns:a16="http://schemas.microsoft.com/office/drawing/2014/main" id="{15A3A1D1-584E-4D43-B1C5-069FBF02FC35}"/>
                </a:ext>
              </a:extLst>
            </p:cNvPr>
            <p:cNvSpPr/>
            <p:nvPr/>
          </p:nvSpPr>
          <p:spPr>
            <a:xfrm>
              <a:off x="1122925" y="2598900"/>
              <a:ext cx="1587275" cy="132200"/>
            </a:xfrm>
            <a:custGeom>
              <a:avLst/>
              <a:gdLst/>
              <a:ahLst/>
              <a:cxnLst/>
              <a:rect l="l" t="t" r="r" b="b"/>
              <a:pathLst>
                <a:path w="63491" h="5288" fill="none" extrusionOk="0">
                  <a:moveTo>
                    <a:pt x="63490" y="5287"/>
                  </a:moveTo>
                  <a:lnTo>
                    <a:pt x="1" y="5287"/>
                  </a:lnTo>
                  <a:lnTo>
                    <a:pt x="1" y="4225"/>
                  </a:lnTo>
                  <a:cubicBezTo>
                    <a:pt x="1" y="1917"/>
                    <a:pt x="1940" y="0"/>
                    <a:pt x="4341" y="0"/>
                  </a:cubicBezTo>
                  <a:lnTo>
                    <a:pt x="59173" y="0"/>
                  </a:lnTo>
                  <a:cubicBezTo>
                    <a:pt x="61574" y="0"/>
                    <a:pt x="63490" y="1917"/>
                    <a:pt x="63490" y="422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44;p51">
              <a:extLst>
                <a:ext uri="{FF2B5EF4-FFF2-40B4-BE49-F238E27FC236}">
                  <a16:creationId xmlns:a16="http://schemas.microsoft.com/office/drawing/2014/main" id="{AF6AA174-23BE-4675-A716-7E843EF7B33B}"/>
                </a:ext>
              </a:extLst>
            </p:cNvPr>
            <p:cNvSpPr/>
            <p:nvPr/>
          </p:nvSpPr>
          <p:spPr>
            <a:xfrm>
              <a:off x="1243550" y="2642200"/>
              <a:ext cx="43325" cy="43300"/>
            </a:xfrm>
            <a:custGeom>
              <a:avLst/>
              <a:gdLst/>
              <a:ahLst/>
              <a:cxnLst/>
              <a:rect l="l" t="t" r="r" b="b"/>
              <a:pathLst>
                <a:path w="1733" h="1732" extrusionOk="0">
                  <a:moveTo>
                    <a:pt x="855" y="0"/>
                  </a:moveTo>
                  <a:cubicBezTo>
                    <a:pt x="370" y="0"/>
                    <a:pt x="1" y="392"/>
                    <a:pt x="1" y="854"/>
                  </a:cubicBezTo>
                  <a:cubicBezTo>
                    <a:pt x="1" y="1339"/>
                    <a:pt x="370" y="1732"/>
                    <a:pt x="855" y="1732"/>
                  </a:cubicBezTo>
                  <a:cubicBezTo>
                    <a:pt x="1340" y="1732"/>
                    <a:pt x="1732" y="1339"/>
                    <a:pt x="1732" y="854"/>
                  </a:cubicBezTo>
                  <a:cubicBezTo>
                    <a:pt x="1732" y="392"/>
                    <a:pt x="1340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45;p51">
              <a:extLst>
                <a:ext uri="{FF2B5EF4-FFF2-40B4-BE49-F238E27FC236}">
                  <a16:creationId xmlns:a16="http://schemas.microsoft.com/office/drawing/2014/main" id="{70BEDD8B-C26A-489A-B148-96E744926AB5}"/>
                </a:ext>
              </a:extLst>
            </p:cNvPr>
            <p:cNvSpPr/>
            <p:nvPr/>
          </p:nvSpPr>
          <p:spPr>
            <a:xfrm>
              <a:off x="1344575" y="2642200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54" y="0"/>
                  </a:moveTo>
                  <a:cubicBezTo>
                    <a:pt x="370" y="0"/>
                    <a:pt x="0" y="392"/>
                    <a:pt x="0" y="854"/>
                  </a:cubicBezTo>
                  <a:cubicBezTo>
                    <a:pt x="0" y="1339"/>
                    <a:pt x="370" y="1732"/>
                    <a:pt x="854" y="1732"/>
                  </a:cubicBezTo>
                  <a:cubicBezTo>
                    <a:pt x="1339" y="1732"/>
                    <a:pt x="1732" y="1339"/>
                    <a:pt x="1732" y="854"/>
                  </a:cubicBezTo>
                  <a:cubicBezTo>
                    <a:pt x="1732" y="392"/>
                    <a:pt x="1339" y="0"/>
                    <a:pt x="8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46;p51">
              <a:extLst>
                <a:ext uri="{FF2B5EF4-FFF2-40B4-BE49-F238E27FC236}">
                  <a16:creationId xmlns:a16="http://schemas.microsoft.com/office/drawing/2014/main" id="{B8646AC0-33BB-4329-AA73-A53EB5C2AB80}"/>
                </a:ext>
              </a:extLst>
            </p:cNvPr>
            <p:cNvSpPr/>
            <p:nvPr/>
          </p:nvSpPr>
          <p:spPr>
            <a:xfrm>
              <a:off x="1445575" y="2642200"/>
              <a:ext cx="43300" cy="43300"/>
            </a:xfrm>
            <a:custGeom>
              <a:avLst/>
              <a:gdLst/>
              <a:ahLst/>
              <a:cxnLst/>
              <a:rect l="l" t="t" r="r" b="b"/>
              <a:pathLst>
                <a:path w="1732" h="1732" extrusionOk="0">
                  <a:moveTo>
                    <a:pt x="855" y="0"/>
                  </a:moveTo>
                  <a:cubicBezTo>
                    <a:pt x="370" y="0"/>
                    <a:pt x="0" y="392"/>
                    <a:pt x="0" y="854"/>
                  </a:cubicBezTo>
                  <a:cubicBezTo>
                    <a:pt x="0" y="1339"/>
                    <a:pt x="370" y="1732"/>
                    <a:pt x="855" y="1732"/>
                  </a:cubicBezTo>
                  <a:cubicBezTo>
                    <a:pt x="1339" y="1732"/>
                    <a:pt x="1732" y="1339"/>
                    <a:pt x="1732" y="854"/>
                  </a:cubicBezTo>
                  <a:cubicBezTo>
                    <a:pt x="1732" y="392"/>
                    <a:pt x="1339" y="0"/>
                    <a:pt x="8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7;p51">
              <a:extLst>
                <a:ext uri="{FF2B5EF4-FFF2-40B4-BE49-F238E27FC236}">
                  <a16:creationId xmlns:a16="http://schemas.microsoft.com/office/drawing/2014/main" id="{BB2A7B13-A076-46E7-B38A-3BDBDD78CDDE}"/>
                </a:ext>
              </a:extLst>
            </p:cNvPr>
            <p:cNvSpPr/>
            <p:nvPr/>
          </p:nvSpPr>
          <p:spPr>
            <a:xfrm>
              <a:off x="1916550" y="2762250"/>
              <a:ext cx="25" cy="959850"/>
            </a:xfrm>
            <a:custGeom>
              <a:avLst/>
              <a:gdLst/>
              <a:ahLst/>
              <a:cxnLst/>
              <a:rect l="l" t="t" r="r" b="b"/>
              <a:pathLst>
                <a:path w="1" h="38394" fill="none" extrusionOk="0">
                  <a:moveTo>
                    <a:pt x="1" y="0"/>
                  </a:moveTo>
                  <a:lnTo>
                    <a:pt x="1" y="38394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48;p51">
              <a:extLst>
                <a:ext uri="{FF2B5EF4-FFF2-40B4-BE49-F238E27FC236}">
                  <a16:creationId xmlns:a16="http://schemas.microsoft.com/office/drawing/2014/main" id="{FFA08211-BA3C-4B08-8FD8-44DDF3EA193E}"/>
                </a:ext>
              </a:extLst>
            </p:cNvPr>
            <p:cNvSpPr/>
            <p:nvPr/>
          </p:nvSpPr>
          <p:spPr>
            <a:xfrm>
              <a:off x="1241250" y="289960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1" y="1"/>
                  </a:moveTo>
                  <a:lnTo>
                    <a:pt x="1" y="5288"/>
                  </a:lnTo>
                  <a:lnTo>
                    <a:pt x="21726" y="5288"/>
                  </a:lnTo>
                  <a:lnTo>
                    <a:pt x="21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49;p51">
              <a:extLst>
                <a:ext uri="{FF2B5EF4-FFF2-40B4-BE49-F238E27FC236}">
                  <a16:creationId xmlns:a16="http://schemas.microsoft.com/office/drawing/2014/main" id="{2F427D83-D3B9-4AE7-B5AF-443092F42A49}"/>
                </a:ext>
              </a:extLst>
            </p:cNvPr>
            <p:cNvSpPr/>
            <p:nvPr/>
          </p:nvSpPr>
          <p:spPr>
            <a:xfrm>
              <a:off x="1241250" y="2856325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50;p51">
              <a:extLst>
                <a:ext uri="{FF2B5EF4-FFF2-40B4-BE49-F238E27FC236}">
                  <a16:creationId xmlns:a16="http://schemas.microsoft.com/office/drawing/2014/main" id="{91DEF6E6-5FE4-4066-8A9B-F3E63B986A0E}"/>
                </a:ext>
              </a:extLst>
            </p:cNvPr>
            <p:cNvSpPr/>
            <p:nvPr/>
          </p:nvSpPr>
          <p:spPr>
            <a:xfrm>
              <a:off x="1241250" y="3200325"/>
              <a:ext cx="543150" cy="129875"/>
            </a:xfrm>
            <a:custGeom>
              <a:avLst/>
              <a:gdLst/>
              <a:ahLst/>
              <a:cxnLst/>
              <a:rect l="l" t="t" r="r" b="b"/>
              <a:pathLst>
                <a:path w="21726" h="5195" extrusionOk="0">
                  <a:moveTo>
                    <a:pt x="1" y="0"/>
                  </a:moveTo>
                  <a:lnTo>
                    <a:pt x="1" y="5195"/>
                  </a:lnTo>
                  <a:lnTo>
                    <a:pt x="19140" y="5195"/>
                  </a:lnTo>
                  <a:cubicBezTo>
                    <a:pt x="20571" y="5195"/>
                    <a:pt x="21726" y="4040"/>
                    <a:pt x="21726" y="2586"/>
                  </a:cubicBezTo>
                  <a:cubicBezTo>
                    <a:pt x="21726" y="1155"/>
                    <a:pt x="20571" y="0"/>
                    <a:pt x="19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51;p51">
              <a:extLst>
                <a:ext uri="{FF2B5EF4-FFF2-40B4-BE49-F238E27FC236}">
                  <a16:creationId xmlns:a16="http://schemas.microsoft.com/office/drawing/2014/main" id="{0D286332-7B37-47F1-9401-89D9383C0575}"/>
                </a:ext>
              </a:extLst>
            </p:cNvPr>
            <p:cNvSpPr/>
            <p:nvPr/>
          </p:nvSpPr>
          <p:spPr>
            <a:xfrm>
              <a:off x="1241250" y="31541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52;p51">
              <a:extLst>
                <a:ext uri="{FF2B5EF4-FFF2-40B4-BE49-F238E27FC236}">
                  <a16:creationId xmlns:a16="http://schemas.microsoft.com/office/drawing/2014/main" id="{4C2ED7A6-2C60-4652-9322-03B6D7F9D234}"/>
                </a:ext>
              </a:extLst>
            </p:cNvPr>
            <p:cNvSpPr/>
            <p:nvPr/>
          </p:nvSpPr>
          <p:spPr>
            <a:xfrm>
              <a:off x="1241250" y="349815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2586" y="0"/>
                  </a:moveTo>
                  <a:cubicBezTo>
                    <a:pt x="1155" y="0"/>
                    <a:pt x="1" y="1247"/>
                    <a:pt x="1" y="2701"/>
                  </a:cubicBezTo>
                  <a:cubicBezTo>
                    <a:pt x="1" y="4133"/>
                    <a:pt x="1155" y="5287"/>
                    <a:pt x="2586" y="5287"/>
                  </a:cubicBezTo>
                  <a:lnTo>
                    <a:pt x="19140" y="5287"/>
                  </a:lnTo>
                  <a:cubicBezTo>
                    <a:pt x="20571" y="5287"/>
                    <a:pt x="21726" y="4133"/>
                    <a:pt x="21726" y="2701"/>
                  </a:cubicBezTo>
                  <a:cubicBezTo>
                    <a:pt x="21726" y="1247"/>
                    <a:pt x="20571" y="0"/>
                    <a:pt x="19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53;p51">
              <a:extLst>
                <a:ext uri="{FF2B5EF4-FFF2-40B4-BE49-F238E27FC236}">
                  <a16:creationId xmlns:a16="http://schemas.microsoft.com/office/drawing/2014/main" id="{FE3DFD0A-2D54-4065-B6C5-8064922C78F6}"/>
                </a:ext>
              </a:extLst>
            </p:cNvPr>
            <p:cNvSpPr/>
            <p:nvPr/>
          </p:nvSpPr>
          <p:spPr>
            <a:xfrm>
              <a:off x="1241250" y="34548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1"/>
                  </a:moveTo>
                  <a:lnTo>
                    <a:pt x="7204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54;p51">
              <a:extLst>
                <a:ext uri="{FF2B5EF4-FFF2-40B4-BE49-F238E27FC236}">
                  <a16:creationId xmlns:a16="http://schemas.microsoft.com/office/drawing/2014/main" id="{03782D17-AE92-44AC-9248-00D94C21B2FC}"/>
                </a:ext>
              </a:extLst>
            </p:cNvPr>
            <p:cNvSpPr/>
            <p:nvPr/>
          </p:nvSpPr>
          <p:spPr>
            <a:xfrm>
              <a:off x="2049300" y="289960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1" y="1"/>
                  </a:moveTo>
                  <a:lnTo>
                    <a:pt x="1" y="5288"/>
                  </a:lnTo>
                  <a:lnTo>
                    <a:pt x="21726" y="5288"/>
                  </a:lnTo>
                  <a:lnTo>
                    <a:pt x="21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55;p51">
              <a:extLst>
                <a:ext uri="{FF2B5EF4-FFF2-40B4-BE49-F238E27FC236}">
                  <a16:creationId xmlns:a16="http://schemas.microsoft.com/office/drawing/2014/main" id="{2A1CFF15-F772-4C26-8AB4-32220393F2D2}"/>
                </a:ext>
              </a:extLst>
            </p:cNvPr>
            <p:cNvSpPr/>
            <p:nvPr/>
          </p:nvSpPr>
          <p:spPr>
            <a:xfrm>
              <a:off x="2049300" y="2856325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56;p51">
              <a:extLst>
                <a:ext uri="{FF2B5EF4-FFF2-40B4-BE49-F238E27FC236}">
                  <a16:creationId xmlns:a16="http://schemas.microsoft.com/office/drawing/2014/main" id="{F9C0D976-1174-4E8C-8E72-6CB4DBE62D32}"/>
                </a:ext>
              </a:extLst>
            </p:cNvPr>
            <p:cNvSpPr/>
            <p:nvPr/>
          </p:nvSpPr>
          <p:spPr>
            <a:xfrm>
              <a:off x="2049300" y="3200325"/>
              <a:ext cx="271300" cy="129875"/>
            </a:xfrm>
            <a:custGeom>
              <a:avLst/>
              <a:gdLst/>
              <a:ahLst/>
              <a:cxnLst/>
              <a:rect l="l" t="t" r="r" b="b"/>
              <a:pathLst>
                <a:path w="10852" h="5195" extrusionOk="0">
                  <a:moveTo>
                    <a:pt x="1" y="0"/>
                  </a:moveTo>
                  <a:lnTo>
                    <a:pt x="1" y="5195"/>
                  </a:lnTo>
                  <a:lnTo>
                    <a:pt x="8266" y="5195"/>
                  </a:lnTo>
                  <a:cubicBezTo>
                    <a:pt x="9697" y="5195"/>
                    <a:pt x="10852" y="4040"/>
                    <a:pt x="10852" y="2586"/>
                  </a:cubicBezTo>
                  <a:cubicBezTo>
                    <a:pt x="10852" y="1155"/>
                    <a:pt x="9697" y="0"/>
                    <a:pt x="8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57;p51">
              <a:extLst>
                <a:ext uri="{FF2B5EF4-FFF2-40B4-BE49-F238E27FC236}">
                  <a16:creationId xmlns:a16="http://schemas.microsoft.com/office/drawing/2014/main" id="{136D9F08-5600-4A6E-9BEF-1AC4736034A5}"/>
                </a:ext>
              </a:extLst>
            </p:cNvPr>
            <p:cNvSpPr/>
            <p:nvPr/>
          </p:nvSpPr>
          <p:spPr>
            <a:xfrm>
              <a:off x="2049300" y="31541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0"/>
                  </a:moveTo>
                  <a:lnTo>
                    <a:pt x="720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58;p51">
              <a:extLst>
                <a:ext uri="{FF2B5EF4-FFF2-40B4-BE49-F238E27FC236}">
                  <a16:creationId xmlns:a16="http://schemas.microsoft.com/office/drawing/2014/main" id="{F8A24E19-09D3-4641-990B-5BD2F430CA84}"/>
                </a:ext>
              </a:extLst>
            </p:cNvPr>
            <p:cNvSpPr/>
            <p:nvPr/>
          </p:nvSpPr>
          <p:spPr>
            <a:xfrm>
              <a:off x="2049300" y="3498150"/>
              <a:ext cx="543150" cy="132200"/>
            </a:xfrm>
            <a:custGeom>
              <a:avLst/>
              <a:gdLst/>
              <a:ahLst/>
              <a:cxnLst/>
              <a:rect l="l" t="t" r="r" b="b"/>
              <a:pathLst>
                <a:path w="21726" h="5288" extrusionOk="0">
                  <a:moveTo>
                    <a:pt x="2586" y="0"/>
                  </a:moveTo>
                  <a:cubicBezTo>
                    <a:pt x="1155" y="0"/>
                    <a:pt x="1" y="1247"/>
                    <a:pt x="1" y="2701"/>
                  </a:cubicBezTo>
                  <a:cubicBezTo>
                    <a:pt x="1" y="4133"/>
                    <a:pt x="1155" y="5287"/>
                    <a:pt x="2586" y="5287"/>
                  </a:cubicBezTo>
                  <a:lnTo>
                    <a:pt x="19140" y="5287"/>
                  </a:lnTo>
                  <a:cubicBezTo>
                    <a:pt x="20571" y="5287"/>
                    <a:pt x="21726" y="4133"/>
                    <a:pt x="21726" y="2701"/>
                  </a:cubicBezTo>
                  <a:cubicBezTo>
                    <a:pt x="21726" y="1247"/>
                    <a:pt x="20571" y="0"/>
                    <a:pt x="191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59;p51">
              <a:extLst>
                <a:ext uri="{FF2B5EF4-FFF2-40B4-BE49-F238E27FC236}">
                  <a16:creationId xmlns:a16="http://schemas.microsoft.com/office/drawing/2014/main" id="{07EB0535-8585-438D-B721-7DDD2FAF0707}"/>
                </a:ext>
              </a:extLst>
            </p:cNvPr>
            <p:cNvSpPr/>
            <p:nvPr/>
          </p:nvSpPr>
          <p:spPr>
            <a:xfrm>
              <a:off x="2049300" y="3454850"/>
              <a:ext cx="180100" cy="25"/>
            </a:xfrm>
            <a:custGeom>
              <a:avLst/>
              <a:gdLst/>
              <a:ahLst/>
              <a:cxnLst/>
              <a:rect l="l" t="t" r="r" b="b"/>
              <a:pathLst>
                <a:path w="7204" h="1" fill="none" extrusionOk="0">
                  <a:moveTo>
                    <a:pt x="1" y="1"/>
                  </a:moveTo>
                  <a:lnTo>
                    <a:pt x="7204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60;p51">
              <a:extLst>
                <a:ext uri="{FF2B5EF4-FFF2-40B4-BE49-F238E27FC236}">
                  <a16:creationId xmlns:a16="http://schemas.microsoft.com/office/drawing/2014/main" id="{5F0DAB9B-370D-406A-8652-7605F4ACC009}"/>
                </a:ext>
              </a:extLst>
            </p:cNvPr>
            <p:cNvSpPr/>
            <p:nvPr/>
          </p:nvSpPr>
          <p:spPr>
            <a:xfrm>
              <a:off x="1034050" y="3770000"/>
              <a:ext cx="1765600" cy="25"/>
            </a:xfrm>
            <a:custGeom>
              <a:avLst/>
              <a:gdLst/>
              <a:ahLst/>
              <a:cxnLst/>
              <a:rect l="l" t="t" r="r" b="b"/>
              <a:pathLst>
                <a:path w="70624" h="1" fill="none" extrusionOk="0">
                  <a:moveTo>
                    <a:pt x="0" y="0"/>
                  </a:moveTo>
                  <a:lnTo>
                    <a:pt x="70624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61;p51">
              <a:extLst>
                <a:ext uri="{FF2B5EF4-FFF2-40B4-BE49-F238E27FC236}">
                  <a16:creationId xmlns:a16="http://schemas.microsoft.com/office/drawing/2014/main" id="{20C35EFD-C82A-4226-96D2-65A56B535BED}"/>
                </a:ext>
              </a:extLst>
            </p:cNvPr>
            <p:cNvSpPr/>
            <p:nvPr/>
          </p:nvSpPr>
          <p:spPr>
            <a:xfrm>
              <a:off x="6762550" y="4854500"/>
              <a:ext cx="9825" cy="25"/>
            </a:xfrm>
            <a:custGeom>
              <a:avLst/>
              <a:gdLst/>
              <a:ahLst/>
              <a:cxnLst/>
              <a:rect l="l" t="t" r="r" b="b"/>
              <a:pathLst>
                <a:path w="393" h="1" extrusionOk="0">
                  <a:moveTo>
                    <a:pt x="393" y="1"/>
                  </a:moveTo>
                  <a:lnTo>
                    <a:pt x="393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31F20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62;p51">
              <a:extLst>
                <a:ext uri="{FF2B5EF4-FFF2-40B4-BE49-F238E27FC236}">
                  <a16:creationId xmlns:a16="http://schemas.microsoft.com/office/drawing/2014/main" id="{89324E4E-1CED-4680-83C5-3770977CB378}"/>
                </a:ext>
              </a:extLst>
            </p:cNvPr>
            <p:cNvSpPr/>
            <p:nvPr/>
          </p:nvSpPr>
          <p:spPr>
            <a:xfrm>
              <a:off x="6539175" y="1685225"/>
              <a:ext cx="579525" cy="3169300"/>
            </a:xfrm>
            <a:custGeom>
              <a:avLst/>
              <a:gdLst/>
              <a:ahLst/>
              <a:cxnLst/>
              <a:rect l="l" t="t" r="r" b="b"/>
              <a:pathLst>
                <a:path w="23181" h="126772" extrusionOk="0">
                  <a:moveTo>
                    <a:pt x="11637" y="1"/>
                  </a:moveTo>
                  <a:cubicBezTo>
                    <a:pt x="2979" y="1"/>
                    <a:pt x="1" y="3256"/>
                    <a:pt x="1" y="3256"/>
                  </a:cubicBezTo>
                  <a:lnTo>
                    <a:pt x="1" y="126772"/>
                  </a:lnTo>
                  <a:lnTo>
                    <a:pt x="23180" y="126772"/>
                  </a:lnTo>
                  <a:lnTo>
                    <a:pt x="23180" y="3256"/>
                  </a:lnTo>
                  <a:cubicBezTo>
                    <a:pt x="23180" y="3256"/>
                    <a:pt x="20387" y="1"/>
                    <a:pt x="11637" y="1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463;p51">
              <a:extLst>
                <a:ext uri="{FF2B5EF4-FFF2-40B4-BE49-F238E27FC236}">
                  <a16:creationId xmlns:a16="http://schemas.microsoft.com/office/drawing/2014/main" id="{D0B1A11C-7296-41EE-AF30-30FB69FD58FB}"/>
                </a:ext>
              </a:extLst>
            </p:cNvPr>
            <p:cNvSpPr/>
            <p:nvPr/>
          </p:nvSpPr>
          <p:spPr>
            <a:xfrm>
              <a:off x="6632675" y="1729225"/>
              <a:ext cx="445050" cy="3125300"/>
            </a:xfrm>
            <a:custGeom>
              <a:avLst/>
              <a:gdLst/>
              <a:ahLst/>
              <a:cxnLst/>
              <a:rect l="l" t="t" r="r" b="b"/>
              <a:pathLst>
                <a:path w="17802" h="125012" extrusionOk="0">
                  <a:moveTo>
                    <a:pt x="8613" y="0"/>
                  </a:moveTo>
                  <a:cubicBezTo>
                    <a:pt x="6067" y="0"/>
                    <a:pt x="3135" y="405"/>
                    <a:pt x="1" y="1588"/>
                  </a:cubicBezTo>
                  <a:lnTo>
                    <a:pt x="1" y="125012"/>
                  </a:lnTo>
                  <a:lnTo>
                    <a:pt x="17801" y="125012"/>
                  </a:lnTo>
                  <a:lnTo>
                    <a:pt x="17801" y="1888"/>
                  </a:lnTo>
                  <a:cubicBezTo>
                    <a:pt x="17801" y="1888"/>
                    <a:pt x="14111" y="0"/>
                    <a:pt x="8613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464;p51">
              <a:extLst>
                <a:ext uri="{FF2B5EF4-FFF2-40B4-BE49-F238E27FC236}">
                  <a16:creationId xmlns:a16="http://schemas.microsoft.com/office/drawing/2014/main" id="{415C035F-E8FF-43D6-BFA7-119074914412}"/>
                </a:ext>
              </a:extLst>
            </p:cNvPr>
            <p:cNvSpPr/>
            <p:nvPr/>
          </p:nvSpPr>
          <p:spPr>
            <a:xfrm>
              <a:off x="6632675" y="1768925"/>
              <a:ext cx="344025" cy="3085600"/>
            </a:xfrm>
            <a:custGeom>
              <a:avLst/>
              <a:gdLst/>
              <a:ahLst/>
              <a:cxnLst/>
              <a:rect l="l" t="t" r="r" b="b"/>
              <a:pathLst>
                <a:path w="13761" h="123424" extrusionOk="0">
                  <a:moveTo>
                    <a:pt x="1" y="0"/>
                  </a:moveTo>
                  <a:lnTo>
                    <a:pt x="1" y="123424"/>
                  </a:lnTo>
                  <a:lnTo>
                    <a:pt x="13761" y="123424"/>
                  </a:lnTo>
                  <a:lnTo>
                    <a:pt x="13761" y="300"/>
                  </a:lnTo>
                  <a:cubicBezTo>
                    <a:pt x="11687" y="1039"/>
                    <a:pt x="9586" y="1295"/>
                    <a:pt x="7672" y="1295"/>
                  </a:cubicBezTo>
                  <a:cubicBezTo>
                    <a:pt x="3365" y="129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465;p51">
              <a:extLst>
                <a:ext uri="{FF2B5EF4-FFF2-40B4-BE49-F238E27FC236}">
                  <a16:creationId xmlns:a16="http://schemas.microsoft.com/office/drawing/2014/main" id="{0C910311-594C-48EF-BE94-454BFA032135}"/>
                </a:ext>
              </a:extLst>
            </p:cNvPr>
            <p:cNvSpPr/>
            <p:nvPr/>
          </p:nvSpPr>
          <p:spPr>
            <a:xfrm>
              <a:off x="6539175" y="1766600"/>
              <a:ext cx="538550" cy="3087925"/>
            </a:xfrm>
            <a:custGeom>
              <a:avLst/>
              <a:gdLst/>
              <a:ahLst/>
              <a:cxnLst/>
              <a:rect l="l" t="t" r="r" b="b"/>
              <a:pathLst>
                <a:path w="21542" h="123517" extrusionOk="0">
                  <a:moveTo>
                    <a:pt x="1" y="1"/>
                  </a:moveTo>
                  <a:lnTo>
                    <a:pt x="1" y="123517"/>
                  </a:lnTo>
                  <a:lnTo>
                    <a:pt x="21541" y="123517"/>
                  </a:lnTo>
                  <a:lnTo>
                    <a:pt x="21541" y="393"/>
                  </a:lnTo>
                  <a:cubicBezTo>
                    <a:pt x="21541" y="393"/>
                    <a:pt x="18263" y="2794"/>
                    <a:pt x="11637" y="2794"/>
                  </a:cubicBezTo>
                  <a:cubicBezTo>
                    <a:pt x="3949" y="279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466;p51">
              <a:extLst>
                <a:ext uri="{FF2B5EF4-FFF2-40B4-BE49-F238E27FC236}">
                  <a16:creationId xmlns:a16="http://schemas.microsoft.com/office/drawing/2014/main" id="{BFFFADD4-1FC5-47A7-852E-435FBF013A23}"/>
                </a:ext>
              </a:extLst>
            </p:cNvPr>
            <p:cNvSpPr/>
            <p:nvPr/>
          </p:nvSpPr>
          <p:spPr>
            <a:xfrm>
              <a:off x="6533975" y="3179675"/>
              <a:ext cx="589325" cy="753675"/>
            </a:xfrm>
            <a:custGeom>
              <a:avLst/>
              <a:gdLst/>
              <a:ahLst/>
              <a:cxnLst/>
              <a:rect l="l" t="t" r="r" b="b"/>
              <a:pathLst>
                <a:path w="23573" h="30147" extrusionOk="0">
                  <a:moveTo>
                    <a:pt x="12721" y="0"/>
                  </a:moveTo>
                  <a:cubicBezTo>
                    <a:pt x="5737" y="0"/>
                    <a:pt x="1" y="2350"/>
                    <a:pt x="1" y="2350"/>
                  </a:cubicBezTo>
                  <a:lnTo>
                    <a:pt x="1" y="30147"/>
                  </a:lnTo>
                  <a:cubicBezTo>
                    <a:pt x="1" y="30147"/>
                    <a:pt x="4618" y="29634"/>
                    <a:pt x="11603" y="29634"/>
                  </a:cubicBezTo>
                  <a:cubicBezTo>
                    <a:pt x="15095" y="29634"/>
                    <a:pt x="19179" y="29762"/>
                    <a:pt x="23573" y="30147"/>
                  </a:cubicBezTo>
                  <a:lnTo>
                    <a:pt x="23573" y="2350"/>
                  </a:lnTo>
                  <a:cubicBezTo>
                    <a:pt x="20018" y="588"/>
                    <a:pt x="16213" y="0"/>
                    <a:pt x="1272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467;p51">
              <a:extLst>
                <a:ext uri="{FF2B5EF4-FFF2-40B4-BE49-F238E27FC236}">
                  <a16:creationId xmlns:a16="http://schemas.microsoft.com/office/drawing/2014/main" id="{47F9EB41-AA96-482C-91A8-86810AAEE523}"/>
                </a:ext>
              </a:extLst>
            </p:cNvPr>
            <p:cNvSpPr/>
            <p:nvPr/>
          </p:nvSpPr>
          <p:spPr>
            <a:xfrm>
              <a:off x="6286375" y="2637575"/>
              <a:ext cx="161050" cy="228000"/>
            </a:xfrm>
            <a:custGeom>
              <a:avLst/>
              <a:gdLst/>
              <a:ahLst/>
              <a:cxnLst/>
              <a:rect l="l" t="t" r="r" b="b"/>
              <a:pathLst>
                <a:path w="6442" h="9120" extrusionOk="0">
                  <a:moveTo>
                    <a:pt x="1" y="0"/>
                  </a:moveTo>
                  <a:lnTo>
                    <a:pt x="1" y="9120"/>
                  </a:lnTo>
                  <a:lnTo>
                    <a:pt x="6442" y="9120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468;p51">
              <a:extLst>
                <a:ext uri="{FF2B5EF4-FFF2-40B4-BE49-F238E27FC236}">
                  <a16:creationId xmlns:a16="http://schemas.microsoft.com/office/drawing/2014/main" id="{C8A6F7C5-4C39-4B88-9890-7FB51D843504}"/>
                </a:ext>
              </a:extLst>
            </p:cNvPr>
            <p:cNvSpPr/>
            <p:nvPr/>
          </p:nvSpPr>
          <p:spPr>
            <a:xfrm>
              <a:off x="6069925" y="2887500"/>
              <a:ext cx="601450" cy="216450"/>
            </a:xfrm>
            <a:custGeom>
              <a:avLst/>
              <a:gdLst/>
              <a:ahLst/>
              <a:cxnLst/>
              <a:rect l="l" t="t" r="r" b="b"/>
              <a:pathLst>
                <a:path w="24058" h="8658" extrusionOk="0">
                  <a:moveTo>
                    <a:pt x="5103" y="0"/>
                  </a:moveTo>
                  <a:cubicBezTo>
                    <a:pt x="2979" y="0"/>
                    <a:pt x="1155" y="1247"/>
                    <a:pt x="393" y="3071"/>
                  </a:cubicBezTo>
                  <a:cubicBezTo>
                    <a:pt x="1" y="3948"/>
                    <a:pt x="393" y="5010"/>
                    <a:pt x="1363" y="5379"/>
                  </a:cubicBezTo>
                  <a:cubicBezTo>
                    <a:pt x="2794" y="5957"/>
                    <a:pt x="3949" y="7203"/>
                    <a:pt x="4526" y="8658"/>
                  </a:cubicBezTo>
                  <a:lnTo>
                    <a:pt x="19533" y="8658"/>
                  </a:lnTo>
                  <a:cubicBezTo>
                    <a:pt x="20110" y="7203"/>
                    <a:pt x="21264" y="5957"/>
                    <a:pt x="22811" y="5379"/>
                  </a:cubicBezTo>
                  <a:cubicBezTo>
                    <a:pt x="23665" y="5010"/>
                    <a:pt x="24058" y="3948"/>
                    <a:pt x="23665" y="3071"/>
                  </a:cubicBezTo>
                  <a:cubicBezTo>
                    <a:pt x="22903" y="1247"/>
                    <a:pt x="21079" y="0"/>
                    <a:pt x="18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469;p51">
              <a:extLst>
                <a:ext uri="{FF2B5EF4-FFF2-40B4-BE49-F238E27FC236}">
                  <a16:creationId xmlns:a16="http://schemas.microsoft.com/office/drawing/2014/main" id="{54181E52-40AB-41DF-A0A4-1ACD77C43EAD}"/>
                </a:ext>
              </a:extLst>
            </p:cNvPr>
            <p:cNvSpPr/>
            <p:nvPr/>
          </p:nvSpPr>
          <p:spPr>
            <a:xfrm>
              <a:off x="6120725" y="2832075"/>
              <a:ext cx="499850" cy="192225"/>
            </a:xfrm>
            <a:custGeom>
              <a:avLst/>
              <a:gdLst/>
              <a:ahLst/>
              <a:cxnLst/>
              <a:rect l="l" t="t" r="r" b="b"/>
              <a:pathLst>
                <a:path w="19994" h="7689" extrusionOk="0">
                  <a:moveTo>
                    <a:pt x="6349" y="1"/>
                  </a:moveTo>
                  <a:lnTo>
                    <a:pt x="2679" y="1548"/>
                  </a:lnTo>
                  <a:lnTo>
                    <a:pt x="185" y="2702"/>
                  </a:lnTo>
                  <a:cubicBezTo>
                    <a:pt x="93" y="2702"/>
                    <a:pt x="1" y="2979"/>
                    <a:pt x="185" y="3071"/>
                  </a:cubicBezTo>
                  <a:lnTo>
                    <a:pt x="9997" y="7689"/>
                  </a:lnTo>
                  <a:lnTo>
                    <a:pt x="19809" y="3071"/>
                  </a:lnTo>
                  <a:cubicBezTo>
                    <a:pt x="19994" y="2979"/>
                    <a:pt x="19994" y="2702"/>
                    <a:pt x="19809" y="2702"/>
                  </a:cubicBezTo>
                  <a:lnTo>
                    <a:pt x="17316" y="1548"/>
                  </a:lnTo>
                  <a:lnTo>
                    <a:pt x="1364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470;p51">
              <a:extLst>
                <a:ext uri="{FF2B5EF4-FFF2-40B4-BE49-F238E27FC236}">
                  <a16:creationId xmlns:a16="http://schemas.microsoft.com/office/drawing/2014/main" id="{C0A46999-61A6-4EB2-8AF2-38EB8BBC367E}"/>
                </a:ext>
              </a:extLst>
            </p:cNvPr>
            <p:cNvSpPr/>
            <p:nvPr/>
          </p:nvSpPr>
          <p:spPr>
            <a:xfrm>
              <a:off x="6187675" y="2832075"/>
              <a:ext cx="365950" cy="127575"/>
            </a:xfrm>
            <a:custGeom>
              <a:avLst/>
              <a:gdLst/>
              <a:ahLst/>
              <a:cxnLst/>
              <a:rect l="l" t="t" r="r" b="b"/>
              <a:pathLst>
                <a:path w="14638" h="5103" extrusionOk="0">
                  <a:moveTo>
                    <a:pt x="3671" y="1"/>
                  </a:moveTo>
                  <a:lnTo>
                    <a:pt x="1" y="1548"/>
                  </a:lnTo>
                  <a:lnTo>
                    <a:pt x="7319" y="5103"/>
                  </a:lnTo>
                  <a:lnTo>
                    <a:pt x="14638" y="1548"/>
                  </a:lnTo>
                  <a:lnTo>
                    <a:pt x="10967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471;p51">
              <a:extLst>
                <a:ext uri="{FF2B5EF4-FFF2-40B4-BE49-F238E27FC236}">
                  <a16:creationId xmlns:a16="http://schemas.microsoft.com/office/drawing/2014/main" id="{8A8DA0EE-2501-4FC0-9E2B-4384F1932D37}"/>
                </a:ext>
              </a:extLst>
            </p:cNvPr>
            <p:cNvSpPr/>
            <p:nvPr/>
          </p:nvSpPr>
          <p:spPr>
            <a:xfrm>
              <a:off x="6101100" y="2253750"/>
              <a:ext cx="558150" cy="353700"/>
            </a:xfrm>
            <a:custGeom>
              <a:avLst/>
              <a:gdLst/>
              <a:ahLst/>
              <a:cxnLst/>
              <a:rect l="l" t="t" r="r" b="b"/>
              <a:pathLst>
                <a:path w="22326" h="14148" extrusionOk="0">
                  <a:moveTo>
                    <a:pt x="11166" y="0"/>
                  </a:moveTo>
                  <a:cubicBezTo>
                    <a:pt x="10996" y="0"/>
                    <a:pt x="10828" y="47"/>
                    <a:pt x="10690" y="139"/>
                  </a:cubicBezTo>
                  <a:lnTo>
                    <a:pt x="578" y="6303"/>
                  </a:lnTo>
                  <a:cubicBezTo>
                    <a:pt x="1" y="6696"/>
                    <a:pt x="1" y="7550"/>
                    <a:pt x="578" y="7850"/>
                  </a:cubicBezTo>
                  <a:lnTo>
                    <a:pt x="10690" y="13991"/>
                  </a:lnTo>
                  <a:cubicBezTo>
                    <a:pt x="10828" y="14095"/>
                    <a:pt x="10996" y="14147"/>
                    <a:pt x="11166" y="14147"/>
                  </a:cubicBezTo>
                  <a:cubicBezTo>
                    <a:pt x="11336" y="14147"/>
                    <a:pt x="11510" y="14095"/>
                    <a:pt x="11660" y="13991"/>
                  </a:cubicBezTo>
                  <a:lnTo>
                    <a:pt x="21749" y="7850"/>
                  </a:lnTo>
                  <a:cubicBezTo>
                    <a:pt x="22326" y="7550"/>
                    <a:pt x="22326" y="6696"/>
                    <a:pt x="21749" y="6303"/>
                  </a:cubicBezTo>
                  <a:lnTo>
                    <a:pt x="11660" y="139"/>
                  </a:lnTo>
                  <a:cubicBezTo>
                    <a:pt x="11510" y="47"/>
                    <a:pt x="11336" y="0"/>
                    <a:pt x="111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472;p51">
              <a:extLst>
                <a:ext uri="{FF2B5EF4-FFF2-40B4-BE49-F238E27FC236}">
                  <a16:creationId xmlns:a16="http://schemas.microsoft.com/office/drawing/2014/main" id="{8291BF78-8017-4DCD-894B-3029A8E728E9}"/>
                </a:ext>
              </a:extLst>
            </p:cNvPr>
            <p:cNvSpPr/>
            <p:nvPr/>
          </p:nvSpPr>
          <p:spPr>
            <a:xfrm>
              <a:off x="6286375" y="2481150"/>
              <a:ext cx="228600" cy="305350"/>
            </a:xfrm>
            <a:custGeom>
              <a:avLst/>
              <a:gdLst/>
              <a:ahLst/>
              <a:cxnLst/>
              <a:rect l="l" t="t" r="r" b="b"/>
              <a:pathLst>
                <a:path w="9144" h="12214" extrusionOk="0">
                  <a:moveTo>
                    <a:pt x="1" y="1"/>
                  </a:moveTo>
                  <a:lnTo>
                    <a:pt x="1" y="7112"/>
                  </a:lnTo>
                  <a:cubicBezTo>
                    <a:pt x="1" y="8566"/>
                    <a:pt x="786" y="9813"/>
                    <a:pt x="2032" y="10575"/>
                  </a:cubicBezTo>
                  <a:lnTo>
                    <a:pt x="3948" y="11729"/>
                  </a:lnTo>
                  <a:cubicBezTo>
                    <a:pt x="4526" y="12029"/>
                    <a:pt x="5103" y="12214"/>
                    <a:pt x="5680" y="12214"/>
                  </a:cubicBezTo>
                  <a:cubicBezTo>
                    <a:pt x="7596" y="12214"/>
                    <a:pt x="9143" y="10667"/>
                    <a:pt x="9143" y="8843"/>
                  </a:cubicBezTo>
                  <a:lnTo>
                    <a:pt x="9143" y="1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473;p51">
              <a:extLst>
                <a:ext uri="{FF2B5EF4-FFF2-40B4-BE49-F238E27FC236}">
                  <a16:creationId xmlns:a16="http://schemas.microsoft.com/office/drawing/2014/main" id="{E911F663-E96B-4ADB-B730-339CDFBA4DF8}"/>
                </a:ext>
              </a:extLst>
            </p:cNvPr>
            <p:cNvSpPr/>
            <p:nvPr/>
          </p:nvSpPr>
          <p:spPr>
            <a:xfrm>
              <a:off x="6243100" y="2500200"/>
              <a:ext cx="88900" cy="125275"/>
            </a:xfrm>
            <a:custGeom>
              <a:avLst/>
              <a:gdLst/>
              <a:ahLst/>
              <a:cxnLst/>
              <a:rect l="l" t="t" r="r" b="b"/>
              <a:pathLst>
                <a:path w="3556" h="5011" extrusionOk="0">
                  <a:moveTo>
                    <a:pt x="0" y="1"/>
                  </a:moveTo>
                  <a:lnTo>
                    <a:pt x="0" y="3279"/>
                  </a:lnTo>
                  <a:lnTo>
                    <a:pt x="1247" y="4526"/>
                  </a:lnTo>
                  <a:lnTo>
                    <a:pt x="1247" y="5010"/>
                  </a:lnTo>
                  <a:lnTo>
                    <a:pt x="1939" y="5010"/>
                  </a:lnTo>
                  <a:cubicBezTo>
                    <a:pt x="2309" y="5010"/>
                    <a:pt x="2609" y="4710"/>
                    <a:pt x="2609" y="4341"/>
                  </a:cubicBezTo>
                  <a:lnTo>
                    <a:pt x="2609" y="3764"/>
                  </a:lnTo>
                  <a:cubicBezTo>
                    <a:pt x="2609" y="3371"/>
                    <a:pt x="2794" y="2886"/>
                    <a:pt x="3094" y="2702"/>
                  </a:cubicBezTo>
                  <a:cubicBezTo>
                    <a:pt x="3371" y="2402"/>
                    <a:pt x="3555" y="2032"/>
                    <a:pt x="3555" y="1547"/>
                  </a:cubicBezTo>
                  <a:lnTo>
                    <a:pt x="35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474;p51">
              <a:extLst>
                <a:ext uri="{FF2B5EF4-FFF2-40B4-BE49-F238E27FC236}">
                  <a16:creationId xmlns:a16="http://schemas.microsoft.com/office/drawing/2014/main" id="{194E602C-72D9-4B67-A66F-CFCD9BA1858A}"/>
                </a:ext>
              </a:extLst>
            </p:cNvPr>
            <p:cNvSpPr/>
            <p:nvPr/>
          </p:nvSpPr>
          <p:spPr>
            <a:xfrm>
              <a:off x="6230975" y="2440175"/>
              <a:ext cx="308225" cy="98725"/>
            </a:xfrm>
            <a:custGeom>
              <a:avLst/>
              <a:gdLst/>
              <a:ahLst/>
              <a:cxnLst/>
              <a:rect l="l" t="t" r="r" b="b"/>
              <a:pathLst>
                <a:path w="12329" h="3949" extrusionOk="0">
                  <a:moveTo>
                    <a:pt x="0" y="1"/>
                  </a:moveTo>
                  <a:lnTo>
                    <a:pt x="0" y="3163"/>
                  </a:lnTo>
                  <a:cubicBezTo>
                    <a:pt x="0" y="3556"/>
                    <a:pt x="393" y="3948"/>
                    <a:pt x="785" y="3948"/>
                  </a:cubicBezTo>
                  <a:lnTo>
                    <a:pt x="11544" y="3948"/>
                  </a:lnTo>
                  <a:cubicBezTo>
                    <a:pt x="11936" y="3948"/>
                    <a:pt x="12329" y="3556"/>
                    <a:pt x="12329" y="3163"/>
                  </a:cubicBezTo>
                  <a:lnTo>
                    <a:pt x="123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475;p51">
              <a:extLst>
                <a:ext uri="{FF2B5EF4-FFF2-40B4-BE49-F238E27FC236}">
                  <a16:creationId xmlns:a16="http://schemas.microsoft.com/office/drawing/2014/main" id="{79C1E415-D0A1-4D42-9755-60AA7BB91851}"/>
                </a:ext>
              </a:extLst>
            </p:cNvPr>
            <p:cNvSpPr/>
            <p:nvPr/>
          </p:nvSpPr>
          <p:spPr>
            <a:xfrm>
              <a:off x="6230975" y="2572350"/>
              <a:ext cx="55425" cy="86600"/>
            </a:xfrm>
            <a:custGeom>
              <a:avLst/>
              <a:gdLst/>
              <a:ahLst/>
              <a:cxnLst/>
              <a:rect l="l" t="t" r="r" b="b"/>
              <a:pathLst>
                <a:path w="2217" h="3464" extrusionOk="0">
                  <a:moveTo>
                    <a:pt x="785" y="0"/>
                  </a:moveTo>
                  <a:cubicBezTo>
                    <a:pt x="393" y="0"/>
                    <a:pt x="0" y="301"/>
                    <a:pt x="0" y="670"/>
                  </a:cubicBezTo>
                  <a:lnTo>
                    <a:pt x="0" y="1824"/>
                  </a:lnTo>
                  <a:cubicBezTo>
                    <a:pt x="0" y="2794"/>
                    <a:pt x="785" y="3464"/>
                    <a:pt x="1639" y="3464"/>
                  </a:cubicBezTo>
                  <a:lnTo>
                    <a:pt x="2217" y="3464"/>
                  </a:lnTo>
                  <a:lnTo>
                    <a:pt x="2217" y="878"/>
                  </a:lnTo>
                  <a:cubicBezTo>
                    <a:pt x="2217" y="393"/>
                    <a:pt x="1847" y="0"/>
                    <a:pt x="136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476;p51">
              <a:extLst>
                <a:ext uri="{FF2B5EF4-FFF2-40B4-BE49-F238E27FC236}">
                  <a16:creationId xmlns:a16="http://schemas.microsoft.com/office/drawing/2014/main" id="{02E21350-941B-4D75-9F72-726CB2913248}"/>
                </a:ext>
              </a:extLst>
            </p:cNvPr>
            <p:cNvSpPr/>
            <p:nvPr/>
          </p:nvSpPr>
          <p:spPr>
            <a:xfrm>
              <a:off x="6142075" y="2430375"/>
              <a:ext cx="25" cy="170850"/>
            </a:xfrm>
            <a:custGeom>
              <a:avLst/>
              <a:gdLst/>
              <a:ahLst/>
              <a:cxnLst/>
              <a:rect l="l" t="t" r="r" b="b"/>
              <a:pathLst>
                <a:path w="1" h="6834" fill="none" extrusionOk="0">
                  <a:moveTo>
                    <a:pt x="1" y="0"/>
                  </a:moveTo>
                  <a:lnTo>
                    <a:pt x="1" y="6834"/>
                  </a:lnTo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477;p51">
              <a:extLst>
                <a:ext uri="{FF2B5EF4-FFF2-40B4-BE49-F238E27FC236}">
                  <a16:creationId xmlns:a16="http://schemas.microsoft.com/office/drawing/2014/main" id="{EAD2D164-4ADC-4E0F-B326-C5F26233E531}"/>
                </a:ext>
              </a:extLst>
            </p:cNvPr>
            <p:cNvSpPr/>
            <p:nvPr/>
          </p:nvSpPr>
          <p:spPr>
            <a:xfrm>
              <a:off x="6094175" y="2631225"/>
              <a:ext cx="96425" cy="102175"/>
            </a:xfrm>
            <a:custGeom>
              <a:avLst/>
              <a:gdLst/>
              <a:ahLst/>
              <a:cxnLst/>
              <a:rect l="l" t="t" r="r" b="b"/>
              <a:pathLst>
                <a:path w="3857" h="4087" extrusionOk="0">
                  <a:moveTo>
                    <a:pt x="1963" y="0"/>
                  </a:moveTo>
                  <a:cubicBezTo>
                    <a:pt x="1853" y="0"/>
                    <a:pt x="1732" y="47"/>
                    <a:pt x="1640" y="139"/>
                  </a:cubicBezTo>
                  <a:lnTo>
                    <a:pt x="670" y="1778"/>
                  </a:lnTo>
                  <a:cubicBezTo>
                    <a:pt x="1" y="2748"/>
                    <a:pt x="762" y="4087"/>
                    <a:pt x="1917" y="4087"/>
                  </a:cubicBezTo>
                  <a:cubicBezTo>
                    <a:pt x="3163" y="4087"/>
                    <a:pt x="3856" y="2748"/>
                    <a:pt x="3279" y="1778"/>
                  </a:cubicBezTo>
                  <a:lnTo>
                    <a:pt x="2217" y="139"/>
                  </a:lnTo>
                  <a:cubicBezTo>
                    <a:pt x="2171" y="47"/>
                    <a:pt x="2073" y="0"/>
                    <a:pt x="196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78;p51">
              <a:extLst>
                <a:ext uri="{FF2B5EF4-FFF2-40B4-BE49-F238E27FC236}">
                  <a16:creationId xmlns:a16="http://schemas.microsoft.com/office/drawing/2014/main" id="{684E7F40-EA2E-4676-B60C-EABA05CB2452}"/>
                </a:ext>
              </a:extLst>
            </p:cNvPr>
            <p:cNvSpPr/>
            <p:nvPr/>
          </p:nvSpPr>
          <p:spPr>
            <a:xfrm>
              <a:off x="6110925" y="2594275"/>
              <a:ext cx="62350" cy="60050"/>
            </a:xfrm>
            <a:custGeom>
              <a:avLst/>
              <a:gdLst/>
              <a:ahLst/>
              <a:cxnLst/>
              <a:rect l="l" t="t" r="r" b="b"/>
              <a:pathLst>
                <a:path w="2494" h="2402" extrusionOk="0">
                  <a:moveTo>
                    <a:pt x="1247" y="1"/>
                  </a:moveTo>
                  <a:cubicBezTo>
                    <a:pt x="577" y="1"/>
                    <a:pt x="0" y="463"/>
                    <a:pt x="0" y="1247"/>
                  </a:cubicBezTo>
                  <a:cubicBezTo>
                    <a:pt x="0" y="1917"/>
                    <a:pt x="577" y="2402"/>
                    <a:pt x="1247" y="2402"/>
                  </a:cubicBezTo>
                  <a:cubicBezTo>
                    <a:pt x="1916" y="2402"/>
                    <a:pt x="2493" y="1917"/>
                    <a:pt x="2493" y="1247"/>
                  </a:cubicBezTo>
                  <a:cubicBezTo>
                    <a:pt x="2493" y="463"/>
                    <a:pt x="1916" y="1"/>
                    <a:pt x="124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79;p51">
              <a:extLst>
                <a:ext uri="{FF2B5EF4-FFF2-40B4-BE49-F238E27FC236}">
                  <a16:creationId xmlns:a16="http://schemas.microsoft.com/office/drawing/2014/main" id="{45DF9577-C4AD-4C50-AD8B-609ECD950111}"/>
                </a:ext>
              </a:extLst>
            </p:cNvPr>
            <p:cNvSpPr/>
            <p:nvPr/>
          </p:nvSpPr>
          <p:spPr>
            <a:xfrm>
              <a:off x="6228650" y="3103925"/>
              <a:ext cx="404050" cy="271875"/>
            </a:xfrm>
            <a:custGeom>
              <a:avLst/>
              <a:gdLst/>
              <a:ahLst/>
              <a:cxnLst/>
              <a:rect l="l" t="t" r="r" b="b"/>
              <a:pathLst>
                <a:path w="16162" h="10875" extrusionOk="0">
                  <a:moveTo>
                    <a:pt x="1" y="1"/>
                  </a:moveTo>
                  <a:lnTo>
                    <a:pt x="1" y="10875"/>
                  </a:lnTo>
                  <a:lnTo>
                    <a:pt x="16162" y="10875"/>
                  </a:lnTo>
                  <a:lnTo>
                    <a:pt x="16162" y="1"/>
                  </a:lnTo>
                  <a:close/>
                </a:path>
              </a:pathLst>
            </a:custGeom>
            <a:solidFill>
              <a:schemeClr val="accent4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80;p51">
              <a:extLst>
                <a:ext uri="{FF2B5EF4-FFF2-40B4-BE49-F238E27FC236}">
                  <a16:creationId xmlns:a16="http://schemas.microsoft.com/office/drawing/2014/main" id="{C349967D-C445-4131-BFA4-70343A53A991}"/>
                </a:ext>
              </a:extLst>
            </p:cNvPr>
            <p:cNvSpPr/>
            <p:nvPr/>
          </p:nvSpPr>
          <p:spPr>
            <a:xfrm>
              <a:off x="6123025" y="3103925"/>
              <a:ext cx="105650" cy="271875"/>
            </a:xfrm>
            <a:custGeom>
              <a:avLst/>
              <a:gdLst/>
              <a:ahLst/>
              <a:cxnLst/>
              <a:rect l="l" t="t" r="r" b="b"/>
              <a:pathLst>
                <a:path w="4226" h="10875" extrusionOk="0">
                  <a:moveTo>
                    <a:pt x="1" y="1"/>
                  </a:moveTo>
                  <a:lnTo>
                    <a:pt x="1" y="10875"/>
                  </a:lnTo>
                  <a:lnTo>
                    <a:pt x="4226" y="1087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81;p51">
              <a:extLst>
                <a:ext uri="{FF2B5EF4-FFF2-40B4-BE49-F238E27FC236}">
                  <a16:creationId xmlns:a16="http://schemas.microsoft.com/office/drawing/2014/main" id="{8A4A9B83-0D25-4122-9A91-1770D0F8B0A2}"/>
                </a:ext>
              </a:extLst>
            </p:cNvPr>
            <p:cNvSpPr/>
            <p:nvPr/>
          </p:nvSpPr>
          <p:spPr>
            <a:xfrm>
              <a:off x="6277150" y="3149525"/>
              <a:ext cx="307650" cy="180675"/>
            </a:xfrm>
            <a:custGeom>
              <a:avLst/>
              <a:gdLst/>
              <a:ahLst/>
              <a:cxnLst/>
              <a:rect l="l" t="t" r="r" b="b"/>
              <a:pathLst>
                <a:path w="12306" h="7227" extrusionOk="0">
                  <a:moveTo>
                    <a:pt x="1616" y="1"/>
                  </a:moveTo>
                  <a:cubicBezTo>
                    <a:pt x="762" y="1"/>
                    <a:pt x="0" y="762"/>
                    <a:pt x="0" y="1640"/>
                  </a:cubicBezTo>
                  <a:lnTo>
                    <a:pt x="0" y="5588"/>
                  </a:lnTo>
                  <a:cubicBezTo>
                    <a:pt x="0" y="6442"/>
                    <a:pt x="762" y="7227"/>
                    <a:pt x="1616" y="7227"/>
                  </a:cubicBezTo>
                  <a:lnTo>
                    <a:pt x="10759" y="7227"/>
                  </a:lnTo>
                  <a:cubicBezTo>
                    <a:pt x="11636" y="7227"/>
                    <a:pt x="12306" y="6442"/>
                    <a:pt x="12306" y="5588"/>
                  </a:cubicBezTo>
                  <a:lnTo>
                    <a:pt x="12306" y="1640"/>
                  </a:lnTo>
                  <a:cubicBezTo>
                    <a:pt x="12306" y="762"/>
                    <a:pt x="11636" y="1"/>
                    <a:pt x="107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82;p51">
              <a:extLst>
                <a:ext uri="{FF2B5EF4-FFF2-40B4-BE49-F238E27FC236}">
                  <a16:creationId xmlns:a16="http://schemas.microsoft.com/office/drawing/2014/main" id="{E1038EB4-2C20-4CB6-8F4D-6F38B54FBD01}"/>
                </a:ext>
              </a:extLst>
            </p:cNvPr>
            <p:cNvSpPr/>
            <p:nvPr/>
          </p:nvSpPr>
          <p:spPr>
            <a:xfrm>
              <a:off x="6154200" y="3375775"/>
              <a:ext cx="356150" cy="1014700"/>
            </a:xfrm>
            <a:custGeom>
              <a:avLst/>
              <a:gdLst/>
              <a:ahLst/>
              <a:cxnLst/>
              <a:rect l="l" t="t" r="r" b="b"/>
              <a:pathLst>
                <a:path w="14246" h="40588" extrusionOk="0">
                  <a:moveTo>
                    <a:pt x="1" y="1"/>
                  </a:moveTo>
                  <a:lnTo>
                    <a:pt x="1" y="9813"/>
                  </a:lnTo>
                  <a:cubicBezTo>
                    <a:pt x="1" y="10390"/>
                    <a:pt x="185" y="11059"/>
                    <a:pt x="670" y="11544"/>
                  </a:cubicBezTo>
                  <a:cubicBezTo>
                    <a:pt x="1063" y="12029"/>
                    <a:pt x="1340" y="12606"/>
                    <a:pt x="1340" y="13183"/>
                  </a:cubicBezTo>
                  <a:lnTo>
                    <a:pt x="1340" y="40588"/>
                  </a:lnTo>
                  <a:lnTo>
                    <a:pt x="12883" y="40588"/>
                  </a:lnTo>
                  <a:lnTo>
                    <a:pt x="12883" y="13183"/>
                  </a:lnTo>
                  <a:cubicBezTo>
                    <a:pt x="12883" y="12606"/>
                    <a:pt x="13183" y="12029"/>
                    <a:pt x="13576" y="11544"/>
                  </a:cubicBezTo>
                  <a:cubicBezTo>
                    <a:pt x="14038" y="11059"/>
                    <a:pt x="14245" y="10390"/>
                    <a:pt x="14245" y="9813"/>
                  </a:cubicBezTo>
                  <a:lnTo>
                    <a:pt x="142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83;p51">
              <a:extLst>
                <a:ext uri="{FF2B5EF4-FFF2-40B4-BE49-F238E27FC236}">
                  <a16:creationId xmlns:a16="http://schemas.microsoft.com/office/drawing/2014/main" id="{CC932567-80B6-4D88-B266-368706854A98}"/>
                </a:ext>
              </a:extLst>
            </p:cNvPr>
            <p:cNvSpPr/>
            <p:nvPr/>
          </p:nvSpPr>
          <p:spPr>
            <a:xfrm>
              <a:off x="6245400" y="3375775"/>
              <a:ext cx="358450" cy="1014700"/>
            </a:xfrm>
            <a:custGeom>
              <a:avLst/>
              <a:gdLst/>
              <a:ahLst/>
              <a:cxnLst/>
              <a:rect l="l" t="t" r="r" b="b"/>
              <a:pathLst>
                <a:path w="14338" h="40588" extrusionOk="0">
                  <a:moveTo>
                    <a:pt x="0" y="1"/>
                  </a:moveTo>
                  <a:lnTo>
                    <a:pt x="0" y="9813"/>
                  </a:lnTo>
                  <a:cubicBezTo>
                    <a:pt x="0" y="10390"/>
                    <a:pt x="300" y="11059"/>
                    <a:pt x="693" y="11544"/>
                  </a:cubicBezTo>
                  <a:cubicBezTo>
                    <a:pt x="1155" y="12029"/>
                    <a:pt x="1362" y="12606"/>
                    <a:pt x="1362" y="13183"/>
                  </a:cubicBezTo>
                  <a:lnTo>
                    <a:pt x="1362" y="40588"/>
                  </a:lnTo>
                  <a:lnTo>
                    <a:pt x="12998" y="40588"/>
                  </a:lnTo>
                  <a:lnTo>
                    <a:pt x="12998" y="13183"/>
                  </a:lnTo>
                  <a:cubicBezTo>
                    <a:pt x="12998" y="12606"/>
                    <a:pt x="13183" y="12029"/>
                    <a:pt x="13668" y="11544"/>
                  </a:cubicBezTo>
                  <a:cubicBezTo>
                    <a:pt x="14060" y="11059"/>
                    <a:pt x="14337" y="10390"/>
                    <a:pt x="14337" y="9813"/>
                  </a:cubicBezTo>
                  <a:lnTo>
                    <a:pt x="14337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84;p51">
              <a:extLst>
                <a:ext uri="{FF2B5EF4-FFF2-40B4-BE49-F238E27FC236}">
                  <a16:creationId xmlns:a16="http://schemas.microsoft.com/office/drawing/2014/main" id="{E4BA8DE1-A7B2-4E0A-A619-E9B36C6D8127}"/>
                </a:ext>
              </a:extLst>
            </p:cNvPr>
            <p:cNvSpPr/>
            <p:nvPr/>
          </p:nvSpPr>
          <p:spPr>
            <a:xfrm>
              <a:off x="6245400" y="3402325"/>
              <a:ext cx="34075" cy="959300"/>
            </a:xfrm>
            <a:custGeom>
              <a:avLst/>
              <a:gdLst/>
              <a:ahLst/>
              <a:cxnLst/>
              <a:rect l="l" t="t" r="r" b="b"/>
              <a:pathLst>
                <a:path w="1363" h="38372" fill="none" extrusionOk="0">
                  <a:moveTo>
                    <a:pt x="1362" y="38371"/>
                  </a:moveTo>
                  <a:lnTo>
                    <a:pt x="1362" y="12121"/>
                  </a:lnTo>
                  <a:cubicBezTo>
                    <a:pt x="1362" y="11544"/>
                    <a:pt x="1155" y="10967"/>
                    <a:pt x="693" y="10482"/>
                  </a:cubicBezTo>
                  <a:lnTo>
                    <a:pt x="693" y="10482"/>
                  </a:lnTo>
                  <a:cubicBezTo>
                    <a:pt x="300" y="9997"/>
                    <a:pt x="0" y="9328"/>
                    <a:pt x="0" y="8751"/>
                  </a:cubicBez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85;p51">
              <a:extLst>
                <a:ext uri="{FF2B5EF4-FFF2-40B4-BE49-F238E27FC236}">
                  <a16:creationId xmlns:a16="http://schemas.microsoft.com/office/drawing/2014/main" id="{C71C2542-A325-4C80-8EED-5EBE19B52E73}"/>
                </a:ext>
              </a:extLst>
            </p:cNvPr>
            <p:cNvSpPr/>
            <p:nvPr/>
          </p:nvSpPr>
          <p:spPr>
            <a:xfrm>
              <a:off x="6170950" y="4066075"/>
              <a:ext cx="560450" cy="788450"/>
            </a:xfrm>
            <a:custGeom>
              <a:avLst/>
              <a:gdLst/>
              <a:ahLst/>
              <a:cxnLst/>
              <a:rect l="l" t="t" r="r" b="b"/>
              <a:pathLst>
                <a:path w="22418" h="31538" extrusionOk="0">
                  <a:moveTo>
                    <a:pt x="0" y="1"/>
                  </a:moveTo>
                  <a:lnTo>
                    <a:pt x="0" y="31538"/>
                  </a:lnTo>
                  <a:lnTo>
                    <a:pt x="16554" y="31538"/>
                  </a:lnTo>
                  <a:cubicBezTo>
                    <a:pt x="19832" y="31538"/>
                    <a:pt x="22418" y="28860"/>
                    <a:pt x="22418" y="25674"/>
                  </a:cubicBezTo>
                  <a:lnTo>
                    <a:pt x="22418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86;p51">
              <a:extLst>
                <a:ext uri="{FF2B5EF4-FFF2-40B4-BE49-F238E27FC236}">
                  <a16:creationId xmlns:a16="http://schemas.microsoft.com/office/drawing/2014/main" id="{EFD21C1B-281D-484A-87BC-83B1D5099E8C}"/>
                </a:ext>
              </a:extLst>
            </p:cNvPr>
            <p:cNvSpPr/>
            <p:nvPr/>
          </p:nvSpPr>
          <p:spPr>
            <a:xfrm>
              <a:off x="6024325" y="4066075"/>
              <a:ext cx="146650" cy="788450"/>
            </a:xfrm>
            <a:custGeom>
              <a:avLst/>
              <a:gdLst/>
              <a:ahLst/>
              <a:cxnLst/>
              <a:rect l="l" t="t" r="r" b="b"/>
              <a:pathLst>
                <a:path w="5866" h="31538" extrusionOk="0">
                  <a:moveTo>
                    <a:pt x="1" y="1"/>
                  </a:moveTo>
                  <a:lnTo>
                    <a:pt x="1" y="31538"/>
                  </a:lnTo>
                  <a:lnTo>
                    <a:pt x="5865" y="31538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87;p51">
              <a:extLst>
                <a:ext uri="{FF2B5EF4-FFF2-40B4-BE49-F238E27FC236}">
                  <a16:creationId xmlns:a16="http://schemas.microsoft.com/office/drawing/2014/main" id="{85FFBB53-AFC5-4E2A-85A9-A65C1BEF41B7}"/>
                </a:ext>
              </a:extLst>
            </p:cNvPr>
            <p:cNvSpPr/>
            <p:nvPr/>
          </p:nvSpPr>
          <p:spPr>
            <a:xfrm>
              <a:off x="6277150" y="4200575"/>
              <a:ext cx="355550" cy="519475"/>
            </a:xfrm>
            <a:custGeom>
              <a:avLst/>
              <a:gdLst/>
              <a:ahLst/>
              <a:cxnLst/>
              <a:rect l="l" t="t" r="r" b="b"/>
              <a:pathLst>
                <a:path w="14222" h="20779" extrusionOk="0">
                  <a:moveTo>
                    <a:pt x="1616" y="0"/>
                  </a:moveTo>
                  <a:cubicBezTo>
                    <a:pt x="762" y="0"/>
                    <a:pt x="0" y="670"/>
                    <a:pt x="0" y="1547"/>
                  </a:cubicBezTo>
                  <a:lnTo>
                    <a:pt x="0" y="19232"/>
                  </a:lnTo>
                  <a:cubicBezTo>
                    <a:pt x="0" y="20109"/>
                    <a:pt x="762" y="20779"/>
                    <a:pt x="1616" y="20779"/>
                  </a:cubicBezTo>
                  <a:lnTo>
                    <a:pt x="12698" y="20779"/>
                  </a:lnTo>
                  <a:cubicBezTo>
                    <a:pt x="13552" y="20779"/>
                    <a:pt x="14222" y="20109"/>
                    <a:pt x="14222" y="19232"/>
                  </a:cubicBezTo>
                  <a:lnTo>
                    <a:pt x="14222" y="1547"/>
                  </a:lnTo>
                  <a:cubicBezTo>
                    <a:pt x="14222" y="670"/>
                    <a:pt x="13552" y="0"/>
                    <a:pt x="12698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88;p51">
              <a:extLst>
                <a:ext uri="{FF2B5EF4-FFF2-40B4-BE49-F238E27FC236}">
                  <a16:creationId xmlns:a16="http://schemas.microsoft.com/office/drawing/2014/main" id="{CC3EDAA4-7F88-4CA5-8DE4-10E2EB48832F}"/>
                </a:ext>
              </a:extLst>
            </p:cNvPr>
            <p:cNvSpPr/>
            <p:nvPr/>
          </p:nvSpPr>
          <p:spPr>
            <a:xfrm>
              <a:off x="983825" y="4400275"/>
              <a:ext cx="1587275" cy="454250"/>
            </a:xfrm>
            <a:custGeom>
              <a:avLst/>
              <a:gdLst/>
              <a:ahLst/>
              <a:cxnLst/>
              <a:rect l="l" t="t" r="r" b="b"/>
              <a:pathLst>
                <a:path w="63491" h="18170" extrusionOk="0">
                  <a:moveTo>
                    <a:pt x="1" y="0"/>
                  </a:moveTo>
                  <a:lnTo>
                    <a:pt x="1" y="18170"/>
                  </a:lnTo>
                  <a:lnTo>
                    <a:pt x="54440" y="18170"/>
                  </a:lnTo>
                  <a:cubicBezTo>
                    <a:pt x="59450" y="18170"/>
                    <a:pt x="63490" y="14130"/>
                    <a:pt x="63490" y="9027"/>
                  </a:cubicBezTo>
                  <a:cubicBezTo>
                    <a:pt x="63490" y="4041"/>
                    <a:pt x="59450" y="0"/>
                    <a:pt x="54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89;p51">
              <a:extLst>
                <a:ext uri="{FF2B5EF4-FFF2-40B4-BE49-F238E27FC236}">
                  <a16:creationId xmlns:a16="http://schemas.microsoft.com/office/drawing/2014/main" id="{11C39B19-C50D-4728-9B11-3417B6C89D59}"/>
                </a:ext>
              </a:extLst>
            </p:cNvPr>
            <p:cNvSpPr/>
            <p:nvPr/>
          </p:nvSpPr>
          <p:spPr>
            <a:xfrm>
              <a:off x="983825" y="4400275"/>
              <a:ext cx="1587275" cy="454250"/>
            </a:xfrm>
            <a:custGeom>
              <a:avLst/>
              <a:gdLst/>
              <a:ahLst/>
              <a:cxnLst/>
              <a:rect l="l" t="t" r="r" b="b"/>
              <a:pathLst>
                <a:path w="63491" h="18170" fill="none" extrusionOk="0">
                  <a:moveTo>
                    <a:pt x="54440" y="18170"/>
                  </a:moveTo>
                  <a:lnTo>
                    <a:pt x="1" y="18170"/>
                  </a:lnTo>
                  <a:lnTo>
                    <a:pt x="1" y="0"/>
                  </a:lnTo>
                  <a:lnTo>
                    <a:pt x="54440" y="0"/>
                  </a:lnTo>
                  <a:cubicBezTo>
                    <a:pt x="59450" y="0"/>
                    <a:pt x="63490" y="4041"/>
                    <a:pt x="63490" y="9027"/>
                  </a:cubicBezTo>
                  <a:lnTo>
                    <a:pt x="63490" y="9027"/>
                  </a:lnTo>
                  <a:cubicBezTo>
                    <a:pt x="63490" y="14130"/>
                    <a:pt x="59450" y="18170"/>
                    <a:pt x="54440" y="1817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90;p51">
              <a:extLst>
                <a:ext uri="{FF2B5EF4-FFF2-40B4-BE49-F238E27FC236}">
                  <a16:creationId xmlns:a16="http://schemas.microsoft.com/office/drawing/2014/main" id="{38805EAA-CD56-48F4-B710-22188F2B072B}"/>
                </a:ext>
              </a:extLst>
            </p:cNvPr>
            <p:cNvSpPr/>
            <p:nvPr/>
          </p:nvSpPr>
          <p:spPr>
            <a:xfrm>
              <a:off x="1488850" y="4400275"/>
              <a:ext cx="468700" cy="454250"/>
            </a:xfrm>
            <a:custGeom>
              <a:avLst/>
              <a:gdLst/>
              <a:ahLst/>
              <a:cxnLst/>
              <a:rect l="l" t="t" r="r" b="b"/>
              <a:pathLst>
                <a:path w="18748" h="18170" extrusionOk="0">
                  <a:moveTo>
                    <a:pt x="1" y="0"/>
                  </a:moveTo>
                  <a:cubicBezTo>
                    <a:pt x="4988" y="0"/>
                    <a:pt x="9028" y="4041"/>
                    <a:pt x="9028" y="9027"/>
                  </a:cubicBezTo>
                  <a:cubicBezTo>
                    <a:pt x="9028" y="11544"/>
                    <a:pt x="8081" y="13853"/>
                    <a:pt x="6442" y="15492"/>
                  </a:cubicBezTo>
                  <a:cubicBezTo>
                    <a:pt x="4803" y="17108"/>
                    <a:pt x="2494" y="18170"/>
                    <a:pt x="1" y="18170"/>
                  </a:cubicBezTo>
                  <a:lnTo>
                    <a:pt x="9605" y="18170"/>
                  </a:lnTo>
                  <a:cubicBezTo>
                    <a:pt x="12122" y="18170"/>
                    <a:pt x="14430" y="17108"/>
                    <a:pt x="16070" y="15492"/>
                  </a:cubicBezTo>
                  <a:cubicBezTo>
                    <a:pt x="17686" y="13853"/>
                    <a:pt x="18748" y="11544"/>
                    <a:pt x="18748" y="9027"/>
                  </a:cubicBezTo>
                  <a:cubicBezTo>
                    <a:pt x="18748" y="4041"/>
                    <a:pt x="14615" y="0"/>
                    <a:pt x="9605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91;p51">
              <a:extLst>
                <a:ext uri="{FF2B5EF4-FFF2-40B4-BE49-F238E27FC236}">
                  <a16:creationId xmlns:a16="http://schemas.microsoft.com/office/drawing/2014/main" id="{2B3C15FC-6152-4CDF-BBD5-9ED92587336A}"/>
                </a:ext>
              </a:extLst>
            </p:cNvPr>
            <p:cNvSpPr/>
            <p:nvPr/>
          </p:nvSpPr>
          <p:spPr>
            <a:xfrm>
              <a:off x="1854225" y="4400275"/>
              <a:ext cx="469250" cy="454250"/>
            </a:xfrm>
            <a:custGeom>
              <a:avLst/>
              <a:gdLst/>
              <a:ahLst/>
              <a:cxnLst/>
              <a:rect l="l" t="t" r="r" b="b"/>
              <a:pathLst>
                <a:path w="18770" h="18170" extrusionOk="0">
                  <a:moveTo>
                    <a:pt x="0" y="0"/>
                  </a:moveTo>
                  <a:cubicBezTo>
                    <a:pt x="5010" y="0"/>
                    <a:pt x="9050" y="4041"/>
                    <a:pt x="9050" y="9027"/>
                  </a:cubicBezTo>
                  <a:cubicBezTo>
                    <a:pt x="9050" y="11544"/>
                    <a:pt x="8081" y="13853"/>
                    <a:pt x="6441" y="15492"/>
                  </a:cubicBezTo>
                  <a:cubicBezTo>
                    <a:pt x="4802" y="17108"/>
                    <a:pt x="2494" y="18170"/>
                    <a:pt x="0" y="18170"/>
                  </a:cubicBezTo>
                  <a:lnTo>
                    <a:pt x="9627" y="18170"/>
                  </a:lnTo>
                  <a:cubicBezTo>
                    <a:pt x="12121" y="18170"/>
                    <a:pt x="14430" y="17108"/>
                    <a:pt x="16069" y="15492"/>
                  </a:cubicBezTo>
                  <a:cubicBezTo>
                    <a:pt x="17708" y="13853"/>
                    <a:pt x="18770" y="11544"/>
                    <a:pt x="18770" y="9027"/>
                  </a:cubicBezTo>
                  <a:cubicBezTo>
                    <a:pt x="18770" y="4041"/>
                    <a:pt x="14614" y="0"/>
                    <a:pt x="962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92;p51">
              <a:extLst>
                <a:ext uri="{FF2B5EF4-FFF2-40B4-BE49-F238E27FC236}">
                  <a16:creationId xmlns:a16="http://schemas.microsoft.com/office/drawing/2014/main" id="{A3959446-DCCB-4995-ACD9-D4094F4637B8}"/>
                </a:ext>
              </a:extLst>
            </p:cNvPr>
            <p:cNvSpPr/>
            <p:nvPr/>
          </p:nvSpPr>
          <p:spPr>
            <a:xfrm>
              <a:off x="250225" y="4400275"/>
              <a:ext cx="1238650" cy="454250"/>
            </a:xfrm>
            <a:custGeom>
              <a:avLst/>
              <a:gdLst/>
              <a:ahLst/>
              <a:cxnLst/>
              <a:rect l="l" t="t" r="r" b="b"/>
              <a:pathLst>
                <a:path w="49546" h="18170" extrusionOk="0">
                  <a:moveTo>
                    <a:pt x="1" y="0"/>
                  </a:moveTo>
                  <a:lnTo>
                    <a:pt x="1" y="18170"/>
                  </a:lnTo>
                  <a:lnTo>
                    <a:pt x="40403" y="18170"/>
                  </a:lnTo>
                  <a:cubicBezTo>
                    <a:pt x="45506" y="18170"/>
                    <a:pt x="49546" y="14130"/>
                    <a:pt x="49546" y="9027"/>
                  </a:cubicBezTo>
                  <a:cubicBezTo>
                    <a:pt x="49546" y="4041"/>
                    <a:pt x="45506" y="0"/>
                    <a:pt x="40403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93;p51">
              <a:extLst>
                <a:ext uri="{FF2B5EF4-FFF2-40B4-BE49-F238E27FC236}">
                  <a16:creationId xmlns:a16="http://schemas.microsoft.com/office/drawing/2014/main" id="{E23AAFE4-E78A-4DEF-9E7C-D865023DE59B}"/>
                </a:ext>
              </a:extLst>
            </p:cNvPr>
            <p:cNvSpPr/>
            <p:nvPr/>
          </p:nvSpPr>
          <p:spPr>
            <a:xfrm>
              <a:off x="250225" y="4441250"/>
              <a:ext cx="1193075" cy="370000"/>
            </a:xfrm>
            <a:custGeom>
              <a:avLst/>
              <a:gdLst/>
              <a:ahLst/>
              <a:cxnLst/>
              <a:rect l="l" t="t" r="r" b="b"/>
              <a:pathLst>
                <a:path w="47723" h="14800" extrusionOk="0">
                  <a:moveTo>
                    <a:pt x="1" y="1"/>
                  </a:moveTo>
                  <a:lnTo>
                    <a:pt x="1" y="14799"/>
                  </a:lnTo>
                  <a:lnTo>
                    <a:pt x="40311" y="14799"/>
                  </a:lnTo>
                  <a:cubicBezTo>
                    <a:pt x="44351" y="14799"/>
                    <a:pt x="47722" y="11544"/>
                    <a:pt x="47722" y="7388"/>
                  </a:cubicBezTo>
                  <a:cubicBezTo>
                    <a:pt x="47722" y="3348"/>
                    <a:pt x="44351" y="1"/>
                    <a:pt x="40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94;p51">
              <a:extLst>
                <a:ext uri="{FF2B5EF4-FFF2-40B4-BE49-F238E27FC236}">
                  <a16:creationId xmlns:a16="http://schemas.microsoft.com/office/drawing/2014/main" id="{41928EB8-42AD-4CFE-B0D5-6ACB4B3298ED}"/>
                </a:ext>
              </a:extLst>
            </p:cNvPr>
            <p:cNvSpPr/>
            <p:nvPr/>
          </p:nvSpPr>
          <p:spPr>
            <a:xfrm>
              <a:off x="264675" y="4513400"/>
              <a:ext cx="1031425" cy="25"/>
            </a:xfrm>
            <a:custGeom>
              <a:avLst/>
              <a:gdLst/>
              <a:ahLst/>
              <a:cxnLst/>
              <a:rect l="l" t="t" r="r" b="b"/>
              <a:pathLst>
                <a:path w="41257" h="1" fill="none" extrusionOk="0">
                  <a:moveTo>
                    <a:pt x="0" y="0"/>
                  </a:moveTo>
                  <a:lnTo>
                    <a:pt x="41257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95;p51">
              <a:extLst>
                <a:ext uri="{FF2B5EF4-FFF2-40B4-BE49-F238E27FC236}">
                  <a16:creationId xmlns:a16="http://schemas.microsoft.com/office/drawing/2014/main" id="{3432B64E-263F-487C-B3F4-0A521D150D17}"/>
                </a:ext>
              </a:extLst>
            </p:cNvPr>
            <p:cNvSpPr/>
            <p:nvPr/>
          </p:nvSpPr>
          <p:spPr>
            <a:xfrm>
              <a:off x="264675" y="4568225"/>
              <a:ext cx="1086850" cy="25"/>
            </a:xfrm>
            <a:custGeom>
              <a:avLst/>
              <a:gdLst/>
              <a:ahLst/>
              <a:cxnLst/>
              <a:rect l="l" t="t" r="r" b="b"/>
              <a:pathLst>
                <a:path w="43474" h="1" fill="none" extrusionOk="0">
                  <a:moveTo>
                    <a:pt x="0" y="1"/>
                  </a:moveTo>
                  <a:lnTo>
                    <a:pt x="43473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96;p51">
              <a:extLst>
                <a:ext uri="{FF2B5EF4-FFF2-40B4-BE49-F238E27FC236}">
                  <a16:creationId xmlns:a16="http://schemas.microsoft.com/office/drawing/2014/main" id="{3CF2E49C-6001-4640-975A-264A127002A3}"/>
                </a:ext>
              </a:extLst>
            </p:cNvPr>
            <p:cNvSpPr/>
            <p:nvPr/>
          </p:nvSpPr>
          <p:spPr>
            <a:xfrm>
              <a:off x="264675" y="4625950"/>
              <a:ext cx="1108775" cy="25"/>
            </a:xfrm>
            <a:custGeom>
              <a:avLst/>
              <a:gdLst/>
              <a:ahLst/>
              <a:cxnLst/>
              <a:rect l="l" t="t" r="r" b="b"/>
              <a:pathLst>
                <a:path w="44351" h="1" fill="none" extrusionOk="0">
                  <a:moveTo>
                    <a:pt x="0" y="0"/>
                  </a:moveTo>
                  <a:lnTo>
                    <a:pt x="44350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97;p51">
              <a:extLst>
                <a:ext uri="{FF2B5EF4-FFF2-40B4-BE49-F238E27FC236}">
                  <a16:creationId xmlns:a16="http://schemas.microsoft.com/office/drawing/2014/main" id="{3EB530B7-8FB5-47D4-B399-4AD7E4D95307}"/>
                </a:ext>
              </a:extLst>
            </p:cNvPr>
            <p:cNvSpPr/>
            <p:nvPr/>
          </p:nvSpPr>
          <p:spPr>
            <a:xfrm>
              <a:off x="264675" y="4683675"/>
              <a:ext cx="1086850" cy="25"/>
            </a:xfrm>
            <a:custGeom>
              <a:avLst/>
              <a:gdLst/>
              <a:ahLst/>
              <a:cxnLst/>
              <a:rect l="l" t="t" r="r" b="b"/>
              <a:pathLst>
                <a:path w="43474" h="1" fill="none" extrusionOk="0">
                  <a:moveTo>
                    <a:pt x="0" y="0"/>
                  </a:moveTo>
                  <a:lnTo>
                    <a:pt x="43473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98;p51">
              <a:extLst>
                <a:ext uri="{FF2B5EF4-FFF2-40B4-BE49-F238E27FC236}">
                  <a16:creationId xmlns:a16="http://schemas.microsoft.com/office/drawing/2014/main" id="{B8CB5987-D07B-4CDA-9927-2D073950E5D8}"/>
                </a:ext>
              </a:extLst>
            </p:cNvPr>
            <p:cNvSpPr/>
            <p:nvPr/>
          </p:nvSpPr>
          <p:spPr>
            <a:xfrm>
              <a:off x="264675" y="4741375"/>
              <a:ext cx="1031425" cy="25"/>
            </a:xfrm>
            <a:custGeom>
              <a:avLst/>
              <a:gdLst/>
              <a:ahLst/>
              <a:cxnLst/>
              <a:rect l="l" t="t" r="r" b="b"/>
              <a:pathLst>
                <a:path w="41257" h="1" fill="none" extrusionOk="0">
                  <a:moveTo>
                    <a:pt x="0" y="1"/>
                  </a:moveTo>
                  <a:lnTo>
                    <a:pt x="41257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99;p51">
              <a:extLst>
                <a:ext uri="{FF2B5EF4-FFF2-40B4-BE49-F238E27FC236}">
                  <a16:creationId xmlns:a16="http://schemas.microsoft.com/office/drawing/2014/main" id="{D8F8DA4D-236A-413E-969D-BADBA5FE9954}"/>
                </a:ext>
              </a:extLst>
            </p:cNvPr>
            <p:cNvSpPr/>
            <p:nvPr/>
          </p:nvSpPr>
          <p:spPr>
            <a:xfrm>
              <a:off x="406650" y="3166275"/>
              <a:ext cx="187600" cy="440400"/>
            </a:xfrm>
            <a:custGeom>
              <a:avLst/>
              <a:gdLst/>
              <a:ahLst/>
              <a:cxnLst/>
              <a:rect l="l" t="t" r="r" b="b"/>
              <a:pathLst>
                <a:path w="7504" h="17616" extrusionOk="0">
                  <a:moveTo>
                    <a:pt x="3741" y="0"/>
                  </a:moveTo>
                  <a:cubicBezTo>
                    <a:pt x="1640" y="0"/>
                    <a:pt x="0" y="1732"/>
                    <a:pt x="0" y="3856"/>
                  </a:cubicBezTo>
                  <a:lnTo>
                    <a:pt x="0" y="17616"/>
                  </a:lnTo>
                  <a:lnTo>
                    <a:pt x="7504" y="17616"/>
                  </a:lnTo>
                  <a:lnTo>
                    <a:pt x="7504" y="3856"/>
                  </a:lnTo>
                  <a:cubicBezTo>
                    <a:pt x="7504" y="1732"/>
                    <a:pt x="5865" y="0"/>
                    <a:pt x="374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500;p51">
              <a:extLst>
                <a:ext uri="{FF2B5EF4-FFF2-40B4-BE49-F238E27FC236}">
                  <a16:creationId xmlns:a16="http://schemas.microsoft.com/office/drawing/2014/main" id="{0BA48AAB-EBF7-4687-8653-18FC38F3F24A}"/>
                </a:ext>
              </a:extLst>
            </p:cNvPr>
            <p:cNvSpPr/>
            <p:nvPr/>
          </p:nvSpPr>
          <p:spPr>
            <a:xfrm>
              <a:off x="406650" y="3510275"/>
              <a:ext cx="187600" cy="189900"/>
            </a:xfrm>
            <a:custGeom>
              <a:avLst/>
              <a:gdLst/>
              <a:ahLst/>
              <a:cxnLst/>
              <a:rect l="l" t="t" r="r" b="b"/>
              <a:pathLst>
                <a:path w="7504" h="7596" extrusionOk="0">
                  <a:moveTo>
                    <a:pt x="3741" y="0"/>
                  </a:moveTo>
                  <a:cubicBezTo>
                    <a:pt x="1640" y="0"/>
                    <a:pt x="0" y="1732"/>
                    <a:pt x="0" y="3856"/>
                  </a:cubicBezTo>
                  <a:cubicBezTo>
                    <a:pt x="0" y="5864"/>
                    <a:pt x="1640" y="7596"/>
                    <a:pt x="3741" y="7596"/>
                  </a:cubicBezTo>
                  <a:cubicBezTo>
                    <a:pt x="5865" y="7596"/>
                    <a:pt x="7504" y="5864"/>
                    <a:pt x="7504" y="3856"/>
                  </a:cubicBezTo>
                  <a:cubicBezTo>
                    <a:pt x="7504" y="1732"/>
                    <a:pt x="5865" y="0"/>
                    <a:pt x="3741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501;p51">
              <a:extLst>
                <a:ext uri="{FF2B5EF4-FFF2-40B4-BE49-F238E27FC236}">
                  <a16:creationId xmlns:a16="http://schemas.microsoft.com/office/drawing/2014/main" id="{AEA7A36B-FCDA-4DEE-831F-425D5EB68916}"/>
                </a:ext>
              </a:extLst>
            </p:cNvPr>
            <p:cNvSpPr/>
            <p:nvPr/>
          </p:nvSpPr>
          <p:spPr>
            <a:xfrm>
              <a:off x="421075" y="3527000"/>
              <a:ext cx="158750" cy="618175"/>
            </a:xfrm>
            <a:custGeom>
              <a:avLst/>
              <a:gdLst/>
              <a:ahLst/>
              <a:cxnLst/>
              <a:rect l="l" t="t" r="r" b="b"/>
              <a:pathLst>
                <a:path w="6350" h="24727" extrusionOk="0">
                  <a:moveTo>
                    <a:pt x="3164" y="1"/>
                  </a:moveTo>
                  <a:cubicBezTo>
                    <a:pt x="1432" y="1"/>
                    <a:pt x="1" y="1363"/>
                    <a:pt x="1" y="3187"/>
                  </a:cubicBezTo>
                  <a:lnTo>
                    <a:pt x="1" y="24727"/>
                  </a:lnTo>
                  <a:lnTo>
                    <a:pt x="6350" y="24727"/>
                  </a:lnTo>
                  <a:lnTo>
                    <a:pt x="6350" y="3187"/>
                  </a:lnTo>
                  <a:cubicBezTo>
                    <a:pt x="6350" y="1363"/>
                    <a:pt x="4895" y="1"/>
                    <a:pt x="3164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502;p51">
              <a:extLst>
                <a:ext uri="{FF2B5EF4-FFF2-40B4-BE49-F238E27FC236}">
                  <a16:creationId xmlns:a16="http://schemas.microsoft.com/office/drawing/2014/main" id="{DBE58BC6-EAAA-4FEC-9F8B-818151749189}"/>
                </a:ext>
              </a:extLst>
            </p:cNvPr>
            <p:cNvSpPr/>
            <p:nvPr/>
          </p:nvSpPr>
          <p:spPr>
            <a:xfrm>
              <a:off x="421075" y="4060900"/>
              <a:ext cx="158750" cy="238400"/>
            </a:xfrm>
            <a:custGeom>
              <a:avLst/>
              <a:gdLst/>
              <a:ahLst/>
              <a:cxnLst/>
              <a:rect l="l" t="t" r="r" b="b"/>
              <a:pathLst>
                <a:path w="6350" h="9536" extrusionOk="0">
                  <a:moveTo>
                    <a:pt x="3164" y="0"/>
                  </a:moveTo>
                  <a:cubicBezTo>
                    <a:pt x="1432" y="0"/>
                    <a:pt x="1" y="1455"/>
                    <a:pt x="1" y="3186"/>
                  </a:cubicBezTo>
                  <a:lnTo>
                    <a:pt x="1" y="3463"/>
                  </a:lnTo>
                  <a:cubicBezTo>
                    <a:pt x="93" y="4525"/>
                    <a:pt x="578" y="7319"/>
                    <a:pt x="3164" y="9535"/>
                  </a:cubicBezTo>
                  <a:cubicBezTo>
                    <a:pt x="5772" y="7319"/>
                    <a:pt x="6257" y="4525"/>
                    <a:pt x="6350" y="3463"/>
                  </a:cubicBezTo>
                  <a:lnTo>
                    <a:pt x="6350" y="3186"/>
                  </a:lnTo>
                  <a:cubicBezTo>
                    <a:pt x="6350" y="1455"/>
                    <a:pt x="4895" y="0"/>
                    <a:pt x="316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503;p51">
              <a:extLst>
                <a:ext uri="{FF2B5EF4-FFF2-40B4-BE49-F238E27FC236}">
                  <a16:creationId xmlns:a16="http://schemas.microsoft.com/office/drawing/2014/main" id="{380FB1C8-975F-422D-9F12-83F3CDB67559}"/>
                </a:ext>
              </a:extLst>
            </p:cNvPr>
            <p:cNvSpPr/>
            <p:nvPr/>
          </p:nvSpPr>
          <p:spPr>
            <a:xfrm>
              <a:off x="485725" y="4275025"/>
              <a:ext cx="28875" cy="69850"/>
            </a:xfrm>
            <a:custGeom>
              <a:avLst/>
              <a:gdLst/>
              <a:ahLst/>
              <a:cxnLst/>
              <a:rect l="l" t="t" r="r" b="b"/>
              <a:pathLst>
                <a:path w="1155" h="2794" extrusionOk="0">
                  <a:moveTo>
                    <a:pt x="578" y="0"/>
                  </a:moveTo>
                  <a:cubicBezTo>
                    <a:pt x="301" y="0"/>
                    <a:pt x="0" y="185"/>
                    <a:pt x="0" y="578"/>
                  </a:cubicBezTo>
                  <a:lnTo>
                    <a:pt x="0" y="2217"/>
                  </a:lnTo>
                  <a:cubicBezTo>
                    <a:pt x="0" y="2494"/>
                    <a:pt x="301" y="2794"/>
                    <a:pt x="578" y="2794"/>
                  </a:cubicBezTo>
                  <a:cubicBezTo>
                    <a:pt x="878" y="2794"/>
                    <a:pt x="1155" y="2494"/>
                    <a:pt x="1155" y="2217"/>
                  </a:cubicBezTo>
                  <a:lnTo>
                    <a:pt x="1155" y="578"/>
                  </a:lnTo>
                  <a:cubicBezTo>
                    <a:pt x="1155" y="185"/>
                    <a:pt x="878" y="0"/>
                    <a:pt x="5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504;p51">
              <a:extLst>
                <a:ext uri="{FF2B5EF4-FFF2-40B4-BE49-F238E27FC236}">
                  <a16:creationId xmlns:a16="http://schemas.microsoft.com/office/drawing/2014/main" id="{7AFBEE87-4173-49CA-B717-C73B01ED27B5}"/>
                </a:ext>
              </a:extLst>
            </p:cNvPr>
            <p:cNvSpPr/>
            <p:nvPr/>
          </p:nvSpPr>
          <p:spPr>
            <a:xfrm>
              <a:off x="336800" y="3353850"/>
              <a:ext cx="69875" cy="337100"/>
            </a:xfrm>
            <a:custGeom>
              <a:avLst/>
              <a:gdLst/>
              <a:ahLst/>
              <a:cxnLst/>
              <a:rect l="l" t="t" r="r" b="b"/>
              <a:pathLst>
                <a:path w="2795" h="13484" extrusionOk="0">
                  <a:moveTo>
                    <a:pt x="1640" y="0"/>
                  </a:moveTo>
                  <a:cubicBezTo>
                    <a:pt x="670" y="0"/>
                    <a:pt x="1" y="670"/>
                    <a:pt x="1" y="1547"/>
                  </a:cubicBezTo>
                  <a:lnTo>
                    <a:pt x="1" y="13091"/>
                  </a:lnTo>
                  <a:cubicBezTo>
                    <a:pt x="1" y="13275"/>
                    <a:pt x="186" y="13483"/>
                    <a:pt x="393" y="13483"/>
                  </a:cubicBezTo>
                  <a:cubicBezTo>
                    <a:pt x="971" y="13483"/>
                    <a:pt x="1432" y="12998"/>
                    <a:pt x="1432" y="12421"/>
                  </a:cubicBezTo>
                  <a:lnTo>
                    <a:pt x="1432" y="3371"/>
                  </a:lnTo>
                  <a:lnTo>
                    <a:pt x="2794" y="3371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231F20"/>
            </a:solidFill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505;p51">
              <a:extLst>
                <a:ext uri="{FF2B5EF4-FFF2-40B4-BE49-F238E27FC236}">
                  <a16:creationId xmlns:a16="http://schemas.microsoft.com/office/drawing/2014/main" id="{B239D788-4DF8-4982-8E08-1DEE42F5251F}"/>
                </a:ext>
              </a:extLst>
            </p:cNvPr>
            <p:cNvSpPr/>
            <p:nvPr/>
          </p:nvSpPr>
          <p:spPr>
            <a:xfrm>
              <a:off x="336800" y="3310550"/>
              <a:ext cx="69875" cy="337100"/>
            </a:xfrm>
            <a:custGeom>
              <a:avLst/>
              <a:gdLst/>
              <a:ahLst/>
              <a:cxnLst/>
              <a:rect l="l" t="t" r="r" b="b"/>
              <a:pathLst>
                <a:path w="2795" h="13484" extrusionOk="0">
                  <a:moveTo>
                    <a:pt x="1640" y="1"/>
                  </a:moveTo>
                  <a:cubicBezTo>
                    <a:pt x="670" y="1"/>
                    <a:pt x="1" y="670"/>
                    <a:pt x="1" y="1640"/>
                  </a:cubicBezTo>
                  <a:lnTo>
                    <a:pt x="1" y="13091"/>
                  </a:lnTo>
                  <a:cubicBezTo>
                    <a:pt x="1" y="13276"/>
                    <a:pt x="186" y="13484"/>
                    <a:pt x="393" y="13484"/>
                  </a:cubicBezTo>
                  <a:cubicBezTo>
                    <a:pt x="971" y="13484"/>
                    <a:pt x="1432" y="12999"/>
                    <a:pt x="1432" y="12422"/>
                  </a:cubicBezTo>
                  <a:lnTo>
                    <a:pt x="1432" y="3464"/>
                  </a:lnTo>
                  <a:lnTo>
                    <a:pt x="2794" y="3464"/>
                  </a:lnTo>
                  <a:lnTo>
                    <a:pt x="2794" y="1"/>
                  </a:ln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506;p51">
              <a:extLst>
                <a:ext uri="{FF2B5EF4-FFF2-40B4-BE49-F238E27FC236}">
                  <a16:creationId xmlns:a16="http://schemas.microsoft.com/office/drawing/2014/main" id="{D45E276D-73E8-4647-9868-563CD18D3B72}"/>
                </a:ext>
              </a:extLst>
            </p:cNvPr>
            <p:cNvSpPr/>
            <p:nvPr/>
          </p:nvSpPr>
          <p:spPr>
            <a:xfrm>
              <a:off x="1171400" y="1730825"/>
              <a:ext cx="4828725" cy="3123700"/>
            </a:xfrm>
            <a:custGeom>
              <a:avLst/>
              <a:gdLst/>
              <a:ahLst/>
              <a:cxnLst/>
              <a:rect l="l" t="t" r="r" b="b"/>
              <a:pathLst>
                <a:path w="193149" h="124948" extrusionOk="0">
                  <a:moveTo>
                    <a:pt x="14130" y="0"/>
                  </a:moveTo>
                  <a:cubicBezTo>
                    <a:pt x="13761" y="0"/>
                    <a:pt x="13368" y="93"/>
                    <a:pt x="12976" y="185"/>
                  </a:cubicBezTo>
                  <a:cubicBezTo>
                    <a:pt x="8174" y="1524"/>
                    <a:pt x="1" y="20294"/>
                    <a:pt x="26251" y="34331"/>
                  </a:cubicBezTo>
                  <a:cubicBezTo>
                    <a:pt x="52617" y="48483"/>
                    <a:pt x="66561" y="69354"/>
                    <a:pt x="76281" y="97913"/>
                  </a:cubicBezTo>
                  <a:cubicBezTo>
                    <a:pt x="84269" y="121208"/>
                    <a:pt x="95028" y="124463"/>
                    <a:pt x="100915" y="124856"/>
                  </a:cubicBezTo>
                  <a:cubicBezTo>
                    <a:pt x="101192" y="124856"/>
                    <a:pt x="101492" y="124948"/>
                    <a:pt x="101769" y="124948"/>
                  </a:cubicBezTo>
                  <a:lnTo>
                    <a:pt x="104078" y="124948"/>
                  </a:lnTo>
                  <a:cubicBezTo>
                    <a:pt x="107633" y="124948"/>
                    <a:pt x="112251" y="120723"/>
                    <a:pt x="113405" y="115436"/>
                  </a:cubicBezTo>
                  <a:cubicBezTo>
                    <a:pt x="113613" y="114651"/>
                    <a:pt x="113705" y="113889"/>
                    <a:pt x="113705" y="113035"/>
                  </a:cubicBezTo>
                  <a:lnTo>
                    <a:pt x="108996" y="113035"/>
                  </a:lnTo>
                  <a:cubicBezTo>
                    <a:pt x="108996" y="114466"/>
                    <a:pt x="107726" y="115436"/>
                    <a:pt x="106479" y="115436"/>
                  </a:cubicBezTo>
                  <a:lnTo>
                    <a:pt x="106387" y="115436"/>
                  </a:lnTo>
                  <a:cubicBezTo>
                    <a:pt x="105994" y="115436"/>
                    <a:pt x="105625" y="115228"/>
                    <a:pt x="105232" y="115044"/>
                  </a:cubicBezTo>
                  <a:cubicBezTo>
                    <a:pt x="104470" y="114559"/>
                    <a:pt x="103986" y="113612"/>
                    <a:pt x="103986" y="111973"/>
                  </a:cubicBezTo>
                  <a:cubicBezTo>
                    <a:pt x="103986" y="108995"/>
                    <a:pt x="106110" y="107448"/>
                    <a:pt x="108211" y="107355"/>
                  </a:cubicBezTo>
                  <a:lnTo>
                    <a:pt x="193148" y="107355"/>
                  </a:lnTo>
                  <a:cubicBezTo>
                    <a:pt x="191902" y="104654"/>
                    <a:pt x="190563" y="101491"/>
                    <a:pt x="189316" y="97913"/>
                  </a:cubicBezTo>
                  <a:cubicBezTo>
                    <a:pt x="179596" y="69354"/>
                    <a:pt x="165651" y="48483"/>
                    <a:pt x="139286" y="34331"/>
                  </a:cubicBezTo>
                  <a:cubicBezTo>
                    <a:pt x="130444" y="29621"/>
                    <a:pt x="125526" y="24427"/>
                    <a:pt x="123033" y="19417"/>
                  </a:cubicBezTo>
                  <a:cubicBezTo>
                    <a:pt x="121878" y="17016"/>
                    <a:pt x="121209" y="14707"/>
                    <a:pt x="121001" y="12491"/>
                  </a:cubicBezTo>
                  <a:cubicBezTo>
                    <a:pt x="120724" y="10182"/>
                    <a:pt x="121001" y="8081"/>
                    <a:pt x="121486" y="6257"/>
                  </a:cubicBezTo>
                  <a:lnTo>
                    <a:pt x="19417" y="6257"/>
                  </a:lnTo>
                  <a:cubicBezTo>
                    <a:pt x="18956" y="3071"/>
                    <a:pt x="16739" y="185"/>
                    <a:pt x="14130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507;p51">
              <a:extLst>
                <a:ext uri="{FF2B5EF4-FFF2-40B4-BE49-F238E27FC236}">
                  <a16:creationId xmlns:a16="http://schemas.microsoft.com/office/drawing/2014/main" id="{2787F215-CA75-4421-BD91-00FF1B40782D}"/>
                </a:ext>
              </a:extLst>
            </p:cNvPr>
            <p:cNvSpPr/>
            <p:nvPr/>
          </p:nvSpPr>
          <p:spPr>
            <a:xfrm>
              <a:off x="1613525" y="1887250"/>
              <a:ext cx="2633700" cy="365700"/>
            </a:xfrm>
            <a:custGeom>
              <a:avLst/>
              <a:gdLst/>
              <a:ahLst/>
              <a:cxnLst/>
              <a:rect l="l" t="t" r="r" b="b"/>
              <a:pathLst>
                <a:path w="105348" h="14628" extrusionOk="0">
                  <a:moveTo>
                    <a:pt x="69470" y="0"/>
                  </a:moveTo>
                  <a:lnTo>
                    <a:pt x="1" y="5772"/>
                  </a:lnTo>
                  <a:cubicBezTo>
                    <a:pt x="38657" y="6149"/>
                    <a:pt x="76296" y="14627"/>
                    <a:pt x="95447" y="14627"/>
                  </a:cubicBezTo>
                  <a:cubicBezTo>
                    <a:pt x="99744" y="14627"/>
                    <a:pt x="103110" y="14200"/>
                    <a:pt x="105348" y="13160"/>
                  </a:cubicBezTo>
                  <a:cubicBezTo>
                    <a:pt x="104193" y="10759"/>
                    <a:pt x="103524" y="8450"/>
                    <a:pt x="103316" y="6234"/>
                  </a:cubicBezTo>
                  <a:cubicBezTo>
                    <a:pt x="103039" y="3925"/>
                    <a:pt x="103316" y="1824"/>
                    <a:pt x="103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508;p51">
              <a:extLst>
                <a:ext uri="{FF2B5EF4-FFF2-40B4-BE49-F238E27FC236}">
                  <a16:creationId xmlns:a16="http://schemas.microsoft.com/office/drawing/2014/main" id="{CAEF1263-6A89-4F62-987E-75B2C0858B6A}"/>
                </a:ext>
              </a:extLst>
            </p:cNvPr>
            <p:cNvSpPr/>
            <p:nvPr/>
          </p:nvSpPr>
          <p:spPr>
            <a:xfrm>
              <a:off x="1479050" y="1887250"/>
              <a:ext cx="2917100" cy="155850"/>
            </a:xfrm>
            <a:custGeom>
              <a:avLst/>
              <a:gdLst/>
              <a:ahLst/>
              <a:cxnLst/>
              <a:rect l="l" t="t" r="r" b="b"/>
              <a:pathLst>
                <a:path w="116684" h="6234" extrusionOk="0">
                  <a:moveTo>
                    <a:pt x="1732" y="0"/>
                  </a:moveTo>
                  <a:cubicBezTo>
                    <a:pt x="1732" y="0"/>
                    <a:pt x="0" y="2193"/>
                    <a:pt x="1339" y="4618"/>
                  </a:cubicBezTo>
                  <a:cubicBezTo>
                    <a:pt x="1824" y="5656"/>
                    <a:pt x="2702" y="6234"/>
                    <a:pt x="3648" y="6234"/>
                  </a:cubicBezTo>
                  <a:lnTo>
                    <a:pt x="116683" y="6234"/>
                  </a:lnTo>
                  <a:lnTo>
                    <a:pt x="114767" y="0"/>
                  </a:lnTo>
                  <a:close/>
                </a:path>
              </a:pathLst>
            </a:custGeom>
            <a:solidFill>
              <a:schemeClr val="accent5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509;p51">
              <a:extLst>
                <a:ext uri="{FF2B5EF4-FFF2-40B4-BE49-F238E27FC236}">
                  <a16:creationId xmlns:a16="http://schemas.microsoft.com/office/drawing/2014/main" id="{CAB222FE-38EB-40DC-A5F3-7292E611B43C}"/>
                </a:ext>
              </a:extLst>
            </p:cNvPr>
            <p:cNvSpPr/>
            <p:nvPr/>
          </p:nvSpPr>
          <p:spPr>
            <a:xfrm>
              <a:off x="1524650" y="1730825"/>
              <a:ext cx="2974800" cy="312275"/>
            </a:xfrm>
            <a:custGeom>
              <a:avLst/>
              <a:gdLst/>
              <a:ahLst/>
              <a:cxnLst/>
              <a:rect l="l" t="t" r="r" b="b"/>
              <a:pathLst>
                <a:path w="118992" h="12491" extrusionOk="0">
                  <a:moveTo>
                    <a:pt x="0" y="0"/>
                  </a:moveTo>
                  <a:cubicBezTo>
                    <a:pt x="2609" y="185"/>
                    <a:pt x="4826" y="3071"/>
                    <a:pt x="5287" y="6257"/>
                  </a:cubicBezTo>
                  <a:cubicBezTo>
                    <a:pt x="5403" y="7111"/>
                    <a:pt x="5403" y="7989"/>
                    <a:pt x="5195" y="8843"/>
                  </a:cubicBezTo>
                  <a:cubicBezTo>
                    <a:pt x="4826" y="11336"/>
                    <a:pt x="3463" y="12491"/>
                    <a:pt x="2124" y="12491"/>
                  </a:cubicBezTo>
                  <a:lnTo>
                    <a:pt x="115159" y="12491"/>
                  </a:lnTo>
                  <a:cubicBezTo>
                    <a:pt x="116406" y="12491"/>
                    <a:pt x="117745" y="11336"/>
                    <a:pt x="118230" y="8843"/>
                  </a:cubicBezTo>
                  <a:cubicBezTo>
                    <a:pt x="118992" y="4895"/>
                    <a:pt x="116314" y="185"/>
                    <a:pt x="113035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510;p51">
              <a:extLst>
                <a:ext uri="{FF2B5EF4-FFF2-40B4-BE49-F238E27FC236}">
                  <a16:creationId xmlns:a16="http://schemas.microsoft.com/office/drawing/2014/main" id="{4A4F1E42-BCFC-4FB6-8ED7-717E723FE271}"/>
                </a:ext>
              </a:extLst>
            </p:cNvPr>
            <p:cNvSpPr/>
            <p:nvPr/>
          </p:nvSpPr>
          <p:spPr>
            <a:xfrm>
              <a:off x="3771025" y="4414700"/>
              <a:ext cx="3068900" cy="202025"/>
            </a:xfrm>
            <a:custGeom>
              <a:avLst/>
              <a:gdLst/>
              <a:ahLst/>
              <a:cxnLst/>
              <a:rect l="l" t="t" r="r" b="b"/>
              <a:pathLst>
                <a:path w="122756" h="8081" extrusionOk="0">
                  <a:moveTo>
                    <a:pt x="4226" y="0"/>
                  </a:moveTo>
                  <a:cubicBezTo>
                    <a:pt x="2009" y="93"/>
                    <a:pt x="1" y="1640"/>
                    <a:pt x="1" y="4618"/>
                  </a:cubicBezTo>
                  <a:cubicBezTo>
                    <a:pt x="1" y="7111"/>
                    <a:pt x="1247" y="8081"/>
                    <a:pt x="2494" y="8081"/>
                  </a:cubicBezTo>
                  <a:lnTo>
                    <a:pt x="122455" y="8081"/>
                  </a:lnTo>
                  <a:cubicBezTo>
                    <a:pt x="122640" y="7111"/>
                    <a:pt x="122755" y="6142"/>
                    <a:pt x="122755" y="5195"/>
                  </a:cubicBezTo>
                  <a:cubicBezTo>
                    <a:pt x="122547" y="1824"/>
                    <a:pt x="120054" y="0"/>
                    <a:pt x="117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511;p51">
              <a:extLst>
                <a:ext uri="{FF2B5EF4-FFF2-40B4-BE49-F238E27FC236}">
                  <a16:creationId xmlns:a16="http://schemas.microsoft.com/office/drawing/2014/main" id="{76C5ACAA-08CA-46E4-85AE-BB4524E7B1A8}"/>
                </a:ext>
              </a:extLst>
            </p:cNvPr>
            <p:cNvSpPr/>
            <p:nvPr/>
          </p:nvSpPr>
          <p:spPr>
            <a:xfrm>
              <a:off x="3833375" y="4556675"/>
              <a:ext cx="2888225" cy="60050"/>
            </a:xfrm>
            <a:custGeom>
              <a:avLst/>
              <a:gdLst/>
              <a:ahLst/>
              <a:cxnLst/>
              <a:rect l="l" t="t" r="r" b="b"/>
              <a:pathLst>
                <a:path w="115529" h="2402" extrusionOk="0">
                  <a:moveTo>
                    <a:pt x="2517" y="1"/>
                  </a:moveTo>
                  <a:cubicBezTo>
                    <a:pt x="2517" y="1432"/>
                    <a:pt x="1247" y="2402"/>
                    <a:pt x="0" y="2402"/>
                  </a:cubicBezTo>
                  <a:lnTo>
                    <a:pt x="113035" y="2402"/>
                  </a:lnTo>
                  <a:cubicBezTo>
                    <a:pt x="114282" y="2402"/>
                    <a:pt x="115528" y="1432"/>
                    <a:pt x="115528" y="93"/>
                  </a:cubicBezTo>
                  <a:lnTo>
                    <a:pt x="90040" y="93"/>
                  </a:lnTo>
                  <a:lnTo>
                    <a:pt x="7226" y="1"/>
                  </a:lnTo>
                  <a:close/>
                </a:path>
              </a:pathLst>
            </a:custGeom>
            <a:solidFill>
              <a:srgbClr val="FFFFFF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512;p51">
              <a:extLst>
                <a:ext uri="{FF2B5EF4-FFF2-40B4-BE49-F238E27FC236}">
                  <a16:creationId xmlns:a16="http://schemas.microsoft.com/office/drawing/2014/main" id="{B858F6B1-4DDA-4748-8F7F-9760934D4CE3}"/>
                </a:ext>
              </a:extLst>
            </p:cNvPr>
            <p:cNvSpPr/>
            <p:nvPr/>
          </p:nvSpPr>
          <p:spPr>
            <a:xfrm>
              <a:off x="3773325" y="4414700"/>
              <a:ext cx="3066600" cy="439825"/>
            </a:xfrm>
            <a:custGeom>
              <a:avLst/>
              <a:gdLst/>
              <a:ahLst/>
              <a:cxnLst/>
              <a:rect l="l" t="t" r="r" b="b"/>
              <a:pathLst>
                <a:path w="122664" h="17593" extrusionOk="0">
                  <a:moveTo>
                    <a:pt x="4526" y="0"/>
                  </a:moveTo>
                  <a:cubicBezTo>
                    <a:pt x="6927" y="0"/>
                    <a:pt x="9536" y="1824"/>
                    <a:pt x="9628" y="5195"/>
                  </a:cubicBezTo>
                  <a:lnTo>
                    <a:pt x="9628" y="5680"/>
                  </a:lnTo>
                  <a:cubicBezTo>
                    <a:pt x="9628" y="6534"/>
                    <a:pt x="9536" y="7296"/>
                    <a:pt x="9328" y="8081"/>
                  </a:cubicBezTo>
                  <a:cubicBezTo>
                    <a:pt x="8266" y="12975"/>
                    <a:pt x="4134" y="17016"/>
                    <a:pt x="763" y="17501"/>
                  </a:cubicBezTo>
                  <a:cubicBezTo>
                    <a:pt x="578" y="17501"/>
                    <a:pt x="301" y="17593"/>
                    <a:pt x="1" y="17593"/>
                  </a:cubicBezTo>
                  <a:lnTo>
                    <a:pt x="113036" y="17593"/>
                  </a:lnTo>
                  <a:cubicBezTo>
                    <a:pt x="116591" y="17593"/>
                    <a:pt x="121209" y="13368"/>
                    <a:pt x="122363" y="8081"/>
                  </a:cubicBezTo>
                  <a:cubicBezTo>
                    <a:pt x="122455" y="7781"/>
                    <a:pt x="122455" y="7504"/>
                    <a:pt x="122548" y="7204"/>
                  </a:cubicBezTo>
                  <a:cubicBezTo>
                    <a:pt x="122663" y="6534"/>
                    <a:pt x="122663" y="5865"/>
                    <a:pt x="122663" y="5195"/>
                  </a:cubicBezTo>
                  <a:cubicBezTo>
                    <a:pt x="122455" y="2009"/>
                    <a:pt x="120239" y="278"/>
                    <a:pt x="117930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513;p51">
              <a:extLst>
                <a:ext uri="{FF2B5EF4-FFF2-40B4-BE49-F238E27FC236}">
                  <a16:creationId xmlns:a16="http://schemas.microsoft.com/office/drawing/2014/main" id="{B862C008-599A-4C84-8318-6DA487CA1115}"/>
                </a:ext>
              </a:extLst>
            </p:cNvPr>
            <p:cNvSpPr/>
            <p:nvPr/>
          </p:nvSpPr>
          <p:spPr>
            <a:xfrm>
              <a:off x="3773325" y="4594775"/>
              <a:ext cx="3063700" cy="259750"/>
            </a:xfrm>
            <a:custGeom>
              <a:avLst/>
              <a:gdLst/>
              <a:ahLst/>
              <a:cxnLst/>
              <a:rect l="l" t="t" r="r" b="b"/>
              <a:pathLst>
                <a:path w="122548" h="10390" extrusionOk="0">
                  <a:moveTo>
                    <a:pt x="122548" y="1"/>
                  </a:moveTo>
                  <a:lnTo>
                    <a:pt x="122548" y="1"/>
                  </a:lnTo>
                  <a:cubicBezTo>
                    <a:pt x="99644" y="8013"/>
                    <a:pt x="51114" y="10300"/>
                    <a:pt x="3624" y="10300"/>
                  </a:cubicBezTo>
                  <a:cubicBezTo>
                    <a:pt x="2669" y="10300"/>
                    <a:pt x="1716" y="10299"/>
                    <a:pt x="763" y="10298"/>
                  </a:cubicBezTo>
                  <a:lnTo>
                    <a:pt x="1" y="10390"/>
                  </a:lnTo>
                  <a:lnTo>
                    <a:pt x="113036" y="10390"/>
                  </a:lnTo>
                  <a:cubicBezTo>
                    <a:pt x="116591" y="10390"/>
                    <a:pt x="121209" y="6165"/>
                    <a:pt x="122363" y="878"/>
                  </a:cubicBezTo>
                  <a:cubicBezTo>
                    <a:pt x="122455" y="578"/>
                    <a:pt x="122455" y="301"/>
                    <a:pt x="1225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514;p51">
              <a:extLst>
                <a:ext uri="{FF2B5EF4-FFF2-40B4-BE49-F238E27FC236}">
                  <a16:creationId xmlns:a16="http://schemas.microsoft.com/office/drawing/2014/main" id="{359F2D0C-0520-4A5E-8500-E00E6ED4CD6E}"/>
                </a:ext>
              </a:extLst>
            </p:cNvPr>
            <p:cNvSpPr/>
            <p:nvPr/>
          </p:nvSpPr>
          <p:spPr>
            <a:xfrm>
              <a:off x="2008325" y="2409000"/>
              <a:ext cx="2082475" cy="25"/>
            </a:xfrm>
            <a:custGeom>
              <a:avLst/>
              <a:gdLst/>
              <a:ahLst/>
              <a:cxnLst/>
              <a:rect l="l" t="t" r="r" b="b"/>
              <a:pathLst>
                <a:path w="83299" h="1" fill="none" extrusionOk="0">
                  <a:moveTo>
                    <a:pt x="0" y="1"/>
                  </a:moveTo>
                  <a:lnTo>
                    <a:pt x="83299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515;p51">
              <a:extLst>
                <a:ext uri="{FF2B5EF4-FFF2-40B4-BE49-F238E27FC236}">
                  <a16:creationId xmlns:a16="http://schemas.microsoft.com/office/drawing/2014/main" id="{C21CA928-21A8-4DFB-9C9A-729C3518922E}"/>
                </a:ext>
              </a:extLst>
            </p:cNvPr>
            <p:cNvSpPr/>
            <p:nvPr/>
          </p:nvSpPr>
          <p:spPr>
            <a:xfrm>
              <a:off x="2311350" y="2613325"/>
              <a:ext cx="2082475" cy="25"/>
            </a:xfrm>
            <a:custGeom>
              <a:avLst/>
              <a:gdLst/>
              <a:ahLst/>
              <a:cxnLst/>
              <a:rect l="l" t="t" r="r" b="b"/>
              <a:pathLst>
                <a:path w="83299" h="1" fill="none" extrusionOk="0">
                  <a:moveTo>
                    <a:pt x="0" y="1"/>
                  </a:moveTo>
                  <a:lnTo>
                    <a:pt x="83299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516;p51">
              <a:extLst>
                <a:ext uri="{FF2B5EF4-FFF2-40B4-BE49-F238E27FC236}">
                  <a16:creationId xmlns:a16="http://schemas.microsoft.com/office/drawing/2014/main" id="{5D690B3F-0F7F-41D6-94F0-3791C3A9B661}"/>
                </a:ext>
              </a:extLst>
            </p:cNvPr>
            <p:cNvSpPr/>
            <p:nvPr/>
          </p:nvSpPr>
          <p:spPr>
            <a:xfrm>
              <a:off x="2643225" y="2815350"/>
              <a:ext cx="2082475" cy="25"/>
            </a:xfrm>
            <a:custGeom>
              <a:avLst/>
              <a:gdLst/>
              <a:ahLst/>
              <a:cxnLst/>
              <a:rect l="l" t="t" r="r" b="b"/>
              <a:pathLst>
                <a:path w="83299" h="1" fill="none" extrusionOk="0">
                  <a:moveTo>
                    <a:pt x="0" y="0"/>
                  </a:moveTo>
                  <a:lnTo>
                    <a:pt x="83299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517;p51">
              <a:extLst>
                <a:ext uri="{FF2B5EF4-FFF2-40B4-BE49-F238E27FC236}">
                  <a16:creationId xmlns:a16="http://schemas.microsoft.com/office/drawing/2014/main" id="{FA475845-120E-4465-B167-EE35C3C05819}"/>
                </a:ext>
              </a:extLst>
            </p:cNvPr>
            <p:cNvSpPr/>
            <p:nvPr/>
          </p:nvSpPr>
          <p:spPr>
            <a:xfrm>
              <a:off x="2852150" y="3017350"/>
              <a:ext cx="2080200" cy="25"/>
            </a:xfrm>
            <a:custGeom>
              <a:avLst/>
              <a:gdLst/>
              <a:ahLst/>
              <a:cxnLst/>
              <a:rect l="l" t="t" r="r" b="b"/>
              <a:pathLst>
                <a:path w="83208" h="1" fill="none" extrusionOk="0">
                  <a:moveTo>
                    <a:pt x="1" y="1"/>
                  </a:moveTo>
                  <a:lnTo>
                    <a:pt x="83207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518;p51">
              <a:extLst>
                <a:ext uri="{FF2B5EF4-FFF2-40B4-BE49-F238E27FC236}">
                  <a16:creationId xmlns:a16="http://schemas.microsoft.com/office/drawing/2014/main" id="{1863A44C-1DCE-433A-9CB2-2A09E0F984CA}"/>
                </a:ext>
              </a:extLst>
            </p:cNvPr>
            <p:cNvSpPr/>
            <p:nvPr/>
          </p:nvSpPr>
          <p:spPr>
            <a:xfrm>
              <a:off x="3013200" y="3221675"/>
              <a:ext cx="2080750" cy="25"/>
            </a:xfrm>
            <a:custGeom>
              <a:avLst/>
              <a:gdLst/>
              <a:ahLst/>
              <a:cxnLst/>
              <a:rect l="l" t="t" r="r" b="b"/>
              <a:pathLst>
                <a:path w="83230" h="1" fill="none" extrusionOk="0">
                  <a:moveTo>
                    <a:pt x="0" y="0"/>
                  </a:moveTo>
                  <a:lnTo>
                    <a:pt x="83229" y="0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519;p51">
              <a:extLst>
                <a:ext uri="{FF2B5EF4-FFF2-40B4-BE49-F238E27FC236}">
                  <a16:creationId xmlns:a16="http://schemas.microsoft.com/office/drawing/2014/main" id="{53E0998F-9B8C-4F94-9BD9-9F0DDB48AA10}"/>
                </a:ext>
              </a:extLst>
            </p:cNvPr>
            <p:cNvSpPr/>
            <p:nvPr/>
          </p:nvSpPr>
          <p:spPr>
            <a:xfrm>
              <a:off x="4612550" y="3423675"/>
              <a:ext cx="615875" cy="25"/>
            </a:xfrm>
            <a:custGeom>
              <a:avLst/>
              <a:gdLst/>
              <a:ahLst/>
              <a:cxnLst/>
              <a:rect l="l" t="t" r="r" b="b"/>
              <a:pathLst>
                <a:path w="24635" h="1" fill="none" extrusionOk="0">
                  <a:moveTo>
                    <a:pt x="1" y="1"/>
                  </a:moveTo>
                  <a:lnTo>
                    <a:pt x="24635" y="1"/>
                  </a:lnTo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520;p51">
              <a:extLst>
                <a:ext uri="{FF2B5EF4-FFF2-40B4-BE49-F238E27FC236}">
                  <a16:creationId xmlns:a16="http://schemas.microsoft.com/office/drawing/2014/main" id="{D86D0486-FC4C-4BF7-B8C1-508D51CF63A1}"/>
                </a:ext>
              </a:extLst>
            </p:cNvPr>
            <p:cNvSpPr/>
            <p:nvPr/>
          </p:nvSpPr>
          <p:spPr>
            <a:xfrm>
              <a:off x="6541500" y="4854500"/>
              <a:ext cx="57725" cy="25"/>
            </a:xfrm>
            <a:custGeom>
              <a:avLst/>
              <a:gdLst/>
              <a:ahLst/>
              <a:cxnLst/>
              <a:rect l="l" t="t" r="r" b="b"/>
              <a:pathLst>
                <a:path w="2309" h="1" extrusionOk="0">
                  <a:moveTo>
                    <a:pt x="2309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231F20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521;p51">
              <a:extLst>
                <a:ext uri="{FF2B5EF4-FFF2-40B4-BE49-F238E27FC236}">
                  <a16:creationId xmlns:a16="http://schemas.microsoft.com/office/drawing/2014/main" id="{4F65AB19-F077-46D9-839B-A426DE4B4DA5}"/>
                </a:ext>
              </a:extLst>
            </p:cNvPr>
            <p:cNvSpPr/>
            <p:nvPr/>
          </p:nvSpPr>
          <p:spPr>
            <a:xfrm>
              <a:off x="250225" y="4854500"/>
              <a:ext cx="7125900" cy="25"/>
            </a:xfrm>
            <a:custGeom>
              <a:avLst/>
              <a:gdLst/>
              <a:ahLst/>
              <a:cxnLst/>
              <a:rect l="l" t="t" r="r" b="b"/>
              <a:pathLst>
                <a:path w="285036" h="1" fill="none" extrusionOk="0">
                  <a:moveTo>
                    <a:pt x="285035" y="1"/>
                  </a:move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3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701;p32">
            <a:extLst>
              <a:ext uri="{FF2B5EF4-FFF2-40B4-BE49-F238E27FC236}">
                <a16:creationId xmlns:a16="http://schemas.microsoft.com/office/drawing/2014/main" id="{98431FD8-245A-4A7D-96FE-5F704C3AA0BC}"/>
              </a:ext>
            </a:extLst>
          </p:cNvPr>
          <p:cNvSpPr txBox="1"/>
          <p:nvPr/>
        </p:nvSpPr>
        <p:spPr>
          <a:xfrm>
            <a:off x="893652" y="2388903"/>
            <a:ext cx="7257089" cy="183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635" lvl="0" indent="-342900" algn="just">
              <a:lnSpc>
                <a:spcPct val="150000"/>
              </a:lnSpc>
              <a:spcAft>
                <a:spcPts val="45"/>
              </a:spcAft>
              <a:buSzPts val="800"/>
              <a:buFont typeface="NimbusRomNo9L"/>
              <a:buAutoNum type="arabicPeriod"/>
            </a:pPr>
            <a:r>
              <a:rPr lang="en-US" sz="1050" dirty="0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S. Abdelhamid, H. S. </a:t>
            </a:r>
            <a:r>
              <a:rPr lang="en-US" sz="1050" dirty="0" err="1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Hassanein</a:t>
            </a:r>
            <a:r>
              <a:rPr lang="en-US" sz="1050" dirty="0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, and G. </a:t>
            </a:r>
            <a:r>
              <a:rPr lang="en-US" sz="1050" dirty="0" err="1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Takahara</a:t>
            </a:r>
            <a:r>
              <a:rPr lang="en-US" sz="1050" dirty="0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, “Vehicle as a Mobile Sensor,” </a:t>
            </a:r>
            <a:r>
              <a:rPr lang="en-US" sz="1050" i="1" dirty="0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Procedia Computer Science</a:t>
            </a:r>
            <a:r>
              <a:rPr lang="en-US" sz="1050" dirty="0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, vol. 34, pp. 286–295, Jan. 2014. [Online]. Available: http://www.sciencedirect.com/science/ article/</a:t>
            </a:r>
            <a:r>
              <a:rPr lang="en-US" sz="1050" dirty="0" err="1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pii</a:t>
            </a:r>
            <a:r>
              <a:rPr lang="en-US" sz="1050" dirty="0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/S1877050914008801</a:t>
            </a:r>
            <a:endParaRPr lang="en-IN" sz="10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800"/>
              <a:buFont typeface="NimbusRomNo9L"/>
              <a:buAutoNum type="arabicPeriod"/>
            </a:pPr>
            <a:r>
              <a:rPr lang="en-IN" sz="10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Snehal</a:t>
            </a:r>
            <a:r>
              <a:rPr lang="en-IN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0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R.Javheri</a:t>
            </a:r>
            <a:r>
              <a:rPr lang="en-IN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IN" sz="10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Biplap</a:t>
            </a:r>
            <a:r>
              <a:rPr lang="en-IN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Kumar and </a:t>
            </a:r>
            <a:r>
              <a:rPr lang="en-IN" sz="10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Bej</a:t>
            </a:r>
            <a:r>
              <a:rPr lang="en-IN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Raj Singh Patel, “Wireless Tire Pressure Monitoring System for Motor Vehicles”, International Conference on Ubiquitous and Future Networks (ICUFN), pp. 744-748, June 2017</a:t>
            </a:r>
            <a:r>
              <a:rPr lang="en-US" sz="1050" dirty="0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 </a:t>
            </a:r>
            <a:endParaRPr lang="en-IN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SzPts val="800"/>
              <a:buFont typeface="NimbusRomNo9L"/>
              <a:buAutoNum type="arabicPeriod"/>
            </a:pPr>
            <a:r>
              <a:rPr lang="en-IN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Sharmila and </a:t>
            </a:r>
            <a:r>
              <a:rPr lang="en-IN" sz="10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Vibin</a:t>
            </a:r>
            <a:r>
              <a:rPr lang="en-IN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105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Mammen</a:t>
            </a:r>
            <a:r>
              <a:rPr lang="en-IN" sz="10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Vinod, “Design of a Real-Time Tire Pressure Monitoring System for LMV’s”, International Conference on Green Engineering and Technologies (IC- GET), pp. 103-106, 2016</a:t>
            </a:r>
            <a:r>
              <a:rPr lang="en-US" sz="1050" dirty="0">
                <a:solidFill>
                  <a:srgbClr val="000000"/>
                </a:solidFill>
                <a:effectLst/>
                <a:latin typeface="NimbusRomNo9L"/>
                <a:ea typeface="Times New Roman" panose="02020603050405020304" pitchFamily="18" charset="0"/>
              </a:rPr>
              <a:t> </a:t>
            </a:r>
            <a:endParaRPr lang="en-IN" sz="105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635" lvl="0" indent="-342900" algn="just">
              <a:lnSpc>
                <a:spcPct val="150000"/>
              </a:lnSpc>
              <a:spcAft>
                <a:spcPts val="45"/>
              </a:spcAft>
              <a:buSzPts val="800"/>
              <a:buFont typeface="NimbusRomNo9L"/>
              <a:buAutoNum type="arabicPeriod"/>
            </a:pP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Nouman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Naim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Hasan, Adeel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Arif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Muhammad Hassam, Syed </a:t>
            </a:r>
            <a:r>
              <a:rPr lang="en-US" sz="105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Shabeeh</a:t>
            </a:r>
            <a:r>
              <a:rPr lang="en-US" sz="105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Usman Pervez, “Implementation of Tire Pressure Monitoring system with Wireless Communication”, International Conference on Communication Computing and Control Applications, 2011</a:t>
            </a:r>
            <a:endParaRPr lang="en-IN" sz="105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642CF6A7-EA83-47FF-BD8C-615D2330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331" y="67423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8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51"/>
          <p:cNvSpPr txBox="1">
            <a:spLocks noGrp="1"/>
          </p:cNvSpPr>
          <p:nvPr>
            <p:ph type="title"/>
          </p:nvPr>
        </p:nvSpPr>
        <p:spPr>
          <a:xfrm>
            <a:off x="1227375" y="2193656"/>
            <a:ext cx="35014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THANKS! </a:t>
            </a:r>
            <a:r>
              <a:rPr lang="en-IN" sz="4000" dirty="0"/>
              <a:t>😊</a:t>
            </a:r>
            <a:endParaRPr sz="4000" dirty="0"/>
          </a:p>
        </p:txBody>
      </p:sp>
      <p:grpSp>
        <p:nvGrpSpPr>
          <p:cNvPr id="246" name="Google Shape;1311;p49">
            <a:extLst>
              <a:ext uri="{FF2B5EF4-FFF2-40B4-BE49-F238E27FC236}">
                <a16:creationId xmlns:a16="http://schemas.microsoft.com/office/drawing/2014/main" id="{AAC90AA5-BE4F-4177-8F26-4F5148DB334A}"/>
              </a:ext>
            </a:extLst>
          </p:cNvPr>
          <p:cNvGrpSpPr/>
          <p:nvPr/>
        </p:nvGrpSpPr>
        <p:grpSpPr>
          <a:xfrm>
            <a:off x="384280" y="2663260"/>
            <a:ext cx="1176128" cy="2845470"/>
            <a:chOff x="7907551" y="-114309"/>
            <a:chExt cx="1908059" cy="4616272"/>
          </a:xfrm>
        </p:grpSpPr>
        <p:sp>
          <p:nvSpPr>
            <p:cNvPr id="247" name="Google Shape;1312;p49">
              <a:extLst>
                <a:ext uri="{FF2B5EF4-FFF2-40B4-BE49-F238E27FC236}">
                  <a16:creationId xmlns:a16="http://schemas.microsoft.com/office/drawing/2014/main" id="{D5F30D30-CE21-43A6-A79C-C117637B5171}"/>
                </a:ext>
              </a:extLst>
            </p:cNvPr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13;p49">
              <a:extLst>
                <a:ext uri="{FF2B5EF4-FFF2-40B4-BE49-F238E27FC236}">
                  <a16:creationId xmlns:a16="http://schemas.microsoft.com/office/drawing/2014/main" id="{909E170D-72FD-435D-8C33-7069EF8F6803}"/>
                </a:ext>
              </a:extLst>
            </p:cNvPr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314;p49">
              <a:extLst>
                <a:ext uri="{FF2B5EF4-FFF2-40B4-BE49-F238E27FC236}">
                  <a16:creationId xmlns:a16="http://schemas.microsoft.com/office/drawing/2014/main" id="{074E5E9C-38C5-4938-9839-53A9CF3CAFC3}"/>
                </a:ext>
              </a:extLst>
            </p:cNvPr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315;p49">
              <a:extLst>
                <a:ext uri="{FF2B5EF4-FFF2-40B4-BE49-F238E27FC236}">
                  <a16:creationId xmlns:a16="http://schemas.microsoft.com/office/drawing/2014/main" id="{ECD5666F-7FB1-4538-8EC4-52E9B4278F03}"/>
                </a:ext>
              </a:extLst>
            </p:cNvPr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316;p49">
              <a:extLst>
                <a:ext uri="{FF2B5EF4-FFF2-40B4-BE49-F238E27FC236}">
                  <a16:creationId xmlns:a16="http://schemas.microsoft.com/office/drawing/2014/main" id="{D130A399-5349-46E7-BAF9-915E74D4001B}"/>
                </a:ext>
              </a:extLst>
            </p:cNvPr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317;p49">
              <a:extLst>
                <a:ext uri="{FF2B5EF4-FFF2-40B4-BE49-F238E27FC236}">
                  <a16:creationId xmlns:a16="http://schemas.microsoft.com/office/drawing/2014/main" id="{F94FE199-032C-4DAE-9F37-F211D3F5C66C}"/>
                </a:ext>
              </a:extLst>
            </p:cNvPr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18;p49">
              <a:extLst>
                <a:ext uri="{FF2B5EF4-FFF2-40B4-BE49-F238E27FC236}">
                  <a16:creationId xmlns:a16="http://schemas.microsoft.com/office/drawing/2014/main" id="{74526051-1015-4491-A2C1-504970BD212C}"/>
                </a:ext>
              </a:extLst>
            </p:cNvPr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19;p49">
              <a:extLst>
                <a:ext uri="{FF2B5EF4-FFF2-40B4-BE49-F238E27FC236}">
                  <a16:creationId xmlns:a16="http://schemas.microsoft.com/office/drawing/2014/main" id="{728F4111-0CAD-4721-8414-09F415889ADA}"/>
                </a:ext>
              </a:extLst>
            </p:cNvPr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20;p49">
              <a:extLst>
                <a:ext uri="{FF2B5EF4-FFF2-40B4-BE49-F238E27FC236}">
                  <a16:creationId xmlns:a16="http://schemas.microsoft.com/office/drawing/2014/main" id="{59A0F082-1624-4D19-AA4E-B67BBB2ADBFD}"/>
                </a:ext>
              </a:extLst>
            </p:cNvPr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21;p49">
              <a:extLst>
                <a:ext uri="{FF2B5EF4-FFF2-40B4-BE49-F238E27FC236}">
                  <a16:creationId xmlns:a16="http://schemas.microsoft.com/office/drawing/2014/main" id="{D6E8710E-61ED-4876-96E0-6BE74809054D}"/>
                </a:ext>
              </a:extLst>
            </p:cNvPr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22;p49">
              <a:extLst>
                <a:ext uri="{FF2B5EF4-FFF2-40B4-BE49-F238E27FC236}">
                  <a16:creationId xmlns:a16="http://schemas.microsoft.com/office/drawing/2014/main" id="{A12BF08D-2186-4642-8F7B-442D41A9F4EB}"/>
                </a:ext>
              </a:extLst>
            </p:cNvPr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23;p49">
              <a:extLst>
                <a:ext uri="{FF2B5EF4-FFF2-40B4-BE49-F238E27FC236}">
                  <a16:creationId xmlns:a16="http://schemas.microsoft.com/office/drawing/2014/main" id="{F7C9B6B2-00C5-41B3-800F-E4573D341943}"/>
                </a:ext>
              </a:extLst>
            </p:cNvPr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24;p49">
              <a:extLst>
                <a:ext uri="{FF2B5EF4-FFF2-40B4-BE49-F238E27FC236}">
                  <a16:creationId xmlns:a16="http://schemas.microsoft.com/office/drawing/2014/main" id="{35F7B88D-DD1D-48B1-8C9A-5FF79099ADFA}"/>
                </a:ext>
              </a:extLst>
            </p:cNvPr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25;p49">
              <a:extLst>
                <a:ext uri="{FF2B5EF4-FFF2-40B4-BE49-F238E27FC236}">
                  <a16:creationId xmlns:a16="http://schemas.microsoft.com/office/drawing/2014/main" id="{54D62F95-F73E-4BC3-B113-0A01F6EB526B}"/>
                </a:ext>
              </a:extLst>
            </p:cNvPr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26;p49">
              <a:extLst>
                <a:ext uri="{FF2B5EF4-FFF2-40B4-BE49-F238E27FC236}">
                  <a16:creationId xmlns:a16="http://schemas.microsoft.com/office/drawing/2014/main" id="{8AFA63AE-42AA-48E2-9F4F-36190B44C100}"/>
                </a:ext>
              </a:extLst>
            </p:cNvPr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27;p49">
              <a:extLst>
                <a:ext uri="{FF2B5EF4-FFF2-40B4-BE49-F238E27FC236}">
                  <a16:creationId xmlns:a16="http://schemas.microsoft.com/office/drawing/2014/main" id="{A58ADDD5-FD84-4B4F-89F9-3A9C2CC76031}"/>
                </a:ext>
              </a:extLst>
            </p:cNvPr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1261;p49">
            <a:extLst>
              <a:ext uri="{FF2B5EF4-FFF2-40B4-BE49-F238E27FC236}">
                <a16:creationId xmlns:a16="http://schemas.microsoft.com/office/drawing/2014/main" id="{95E4F2E5-9A99-4520-B5C2-06E1AFBF8698}"/>
              </a:ext>
            </a:extLst>
          </p:cNvPr>
          <p:cNvSpPr/>
          <p:nvPr/>
        </p:nvSpPr>
        <p:spPr>
          <a:xfrm>
            <a:off x="3737471" y="3592044"/>
            <a:ext cx="8933" cy="3970"/>
          </a:xfrm>
          <a:custGeom>
            <a:avLst/>
            <a:gdLst/>
            <a:ahLst/>
            <a:cxnLst/>
            <a:rect l="l" t="t" r="r" b="b"/>
            <a:pathLst>
              <a:path w="369" h="164" extrusionOk="0">
                <a:moveTo>
                  <a:pt x="1" y="0"/>
                </a:moveTo>
                <a:cubicBezTo>
                  <a:pt x="164" y="0"/>
                  <a:pt x="164" y="0"/>
                  <a:pt x="369" y="164"/>
                </a:cubicBezTo>
                <a:lnTo>
                  <a:pt x="369" y="0"/>
                </a:lnTo>
                <a:close/>
              </a:path>
            </a:pathLst>
          </a:custGeom>
          <a:solidFill>
            <a:srgbClr val="BBDE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1262;p49">
            <a:extLst>
              <a:ext uri="{FF2B5EF4-FFF2-40B4-BE49-F238E27FC236}">
                <a16:creationId xmlns:a16="http://schemas.microsoft.com/office/drawing/2014/main" id="{1E185A15-FBF9-40D4-82E6-A3BDAD049204}"/>
              </a:ext>
            </a:extLst>
          </p:cNvPr>
          <p:cNvSpPr/>
          <p:nvPr/>
        </p:nvSpPr>
        <p:spPr>
          <a:xfrm>
            <a:off x="4071957" y="3717705"/>
            <a:ext cx="3970" cy="7941"/>
          </a:xfrm>
          <a:custGeom>
            <a:avLst/>
            <a:gdLst/>
            <a:ahLst/>
            <a:cxnLst/>
            <a:rect l="l" t="t" r="r" b="b"/>
            <a:pathLst>
              <a:path w="164" h="328" extrusionOk="0">
                <a:moveTo>
                  <a:pt x="164" y="1"/>
                </a:moveTo>
                <a:cubicBezTo>
                  <a:pt x="164" y="164"/>
                  <a:pt x="164" y="328"/>
                  <a:pt x="0" y="328"/>
                </a:cubicBezTo>
                <a:lnTo>
                  <a:pt x="0" y="328"/>
                </a:lnTo>
                <a:cubicBezTo>
                  <a:pt x="164" y="328"/>
                  <a:pt x="164" y="164"/>
                  <a:pt x="164" y="1"/>
                </a:cubicBezTo>
                <a:close/>
              </a:path>
            </a:pathLst>
          </a:custGeom>
          <a:solidFill>
            <a:srgbClr val="609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1274;p49">
            <a:extLst>
              <a:ext uri="{FF2B5EF4-FFF2-40B4-BE49-F238E27FC236}">
                <a16:creationId xmlns:a16="http://schemas.microsoft.com/office/drawing/2014/main" id="{3CB6989E-0981-4014-AE8E-7B632DCB31E8}"/>
              </a:ext>
            </a:extLst>
          </p:cNvPr>
          <p:cNvSpPr/>
          <p:nvPr/>
        </p:nvSpPr>
        <p:spPr>
          <a:xfrm>
            <a:off x="8374101" y="2829563"/>
            <a:ext cx="16689" cy="109795"/>
          </a:xfrm>
          <a:custGeom>
            <a:avLst/>
            <a:gdLst/>
            <a:ahLst/>
            <a:cxnLst/>
            <a:rect l="l" t="t" r="r" b="b"/>
            <a:pathLst>
              <a:path w="696" h="4579" extrusionOk="0">
                <a:moveTo>
                  <a:pt x="0" y="0"/>
                </a:moveTo>
                <a:lnTo>
                  <a:pt x="0" y="4088"/>
                </a:lnTo>
                <a:lnTo>
                  <a:pt x="695" y="4578"/>
                </a:lnTo>
                <a:lnTo>
                  <a:pt x="695" y="695"/>
                </a:lnTo>
                <a:lnTo>
                  <a:pt x="0" y="0"/>
                </a:lnTo>
                <a:close/>
              </a:path>
            </a:pathLst>
          </a:custGeom>
          <a:solidFill>
            <a:srgbClr val="0652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1275;p49">
            <a:extLst>
              <a:ext uri="{FF2B5EF4-FFF2-40B4-BE49-F238E27FC236}">
                <a16:creationId xmlns:a16="http://schemas.microsoft.com/office/drawing/2014/main" id="{3BE5CB06-7609-4F93-9069-AAB682E333EB}"/>
              </a:ext>
            </a:extLst>
          </p:cNvPr>
          <p:cNvSpPr/>
          <p:nvPr/>
        </p:nvSpPr>
        <p:spPr>
          <a:xfrm>
            <a:off x="8190811" y="3404875"/>
            <a:ext cx="3956" cy="86273"/>
          </a:xfrm>
          <a:custGeom>
            <a:avLst/>
            <a:gdLst/>
            <a:ahLst/>
            <a:cxnLst/>
            <a:rect l="l" t="t" r="r" b="b"/>
            <a:pathLst>
              <a:path w="165" h="3598" extrusionOk="0">
                <a:moveTo>
                  <a:pt x="164" y="0"/>
                </a:moveTo>
                <a:lnTo>
                  <a:pt x="1" y="3597"/>
                </a:lnTo>
                <a:lnTo>
                  <a:pt x="1" y="3597"/>
                </a:ln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7E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1276;p49">
            <a:extLst>
              <a:ext uri="{FF2B5EF4-FFF2-40B4-BE49-F238E27FC236}">
                <a16:creationId xmlns:a16="http://schemas.microsoft.com/office/drawing/2014/main" id="{2603BDFE-84AB-4A64-9D27-5FBBBF51A0D2}"/>
              </a:ext>
            </a:extLst>
          </p:cNvPr>
          <p:cNvSpPr/>
          <p:nvPr/>
        </p:nvSpPr>
        <p:spPr>
          <a:xfrm>
            <a:off x="8292743" y="299714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DCD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1277;p49">
            <a:extLst>
              <a:ext uri="{FF2B5EF4-FFF2-40B4-BE49-F238E27FC236}">
                <a16:creationId xmlns:a16="http://schemas.microsoft.com/office/drawing/2014/main" id="{A1EE2BAC-917F-47D6-A104-1B678CF061A1}"/>
              </a:ext>
            </a:extLst>
          </p:cNvPr>
          <p:cNvSpPr/>
          <p:nvPr/>
        </p:nvSpPr>
        <p:spPr>
          <a:xfrm>
            <a:off x="8153573" y="2993239"/>
            <a:ext cx="143124" cy="109795"/>
          </a:xfrm>
          <a:custGeom>
            <a:avLst/>
            <a:gdLst/>
            <a:ahLst/>
            <a:cxnLst/>
            <a:rect l="l" t="t" r="r" b="b"/>
            <a:pathLst>
              <a:path w="5969" h="4579" extrusionOk="0">
                <a:moveTo>
                  <a:pt x="4783" y="0"/>
                </a:moveTo>
                <a:cubicBezTo>
                  <a:pt x="3066" y="1186"/>
                  <a:pt x="1554" y="2535"/>
                  <a:pt x="1" y="3720"/>
                </a:cubicBezTo>
                <a:cubicBezTo>
                  <a:pt x="328" y="4088"/>
                  <a:pt x="859" y="4251"/>
                  <a:pt x="1186" y="4578"/>
                </a:cubicBezTo>
                <a:cubicBezTo>
                  <a:pt x="2739" y="3393"/>
                  <a:pt x="4415" y="2044"/>
                  <a:pt x="5968" y="818"/>
                </a:cubicBezTo>
                <a:cubicBezTo>
                  <a:pt x="5968" y="491"/>
                  <a:pt x="5968" y="327"/>
                  <a:pt x="5805" y="164"/>
                </a:cubicBezTo>
                <a:cubicBezTo>
                  <a:pt x="5641" y="0"/>
                  <a:pt x="5437" y="0"/>
                  <a:pt x="5273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1278;p49">
            <a:extLst>
              <a:ext uri="{FF2B5EF4-FFF2-40B4-BE49-F238E27FC236}">
                <a16:creationId xmlns:a16="http://schemas.microsoft.com/office/drawing/2014/main" id="{D68EC5B1-1297-4F35-BB45-2A287D8FF276}"/>
              </a:ext>
            </a:extLst>
          </p:cNvPr>
          <p:cNvSpPr/>
          <p:nvPr/>
        </p:nvSpPr>
        <p:spPr>
          <a:xfrm>
            <a:off x="7884056" y="3291194"/>
            <a:ext cx="12756" cy="45103"/>
          </a:xfrm>
          <a:custGeom>
            <a:avLst/>
            <a:gdLst/>
            <a:ahLst/>
            <a:cxnLst/>
            <a:rect l="l" t="t" r="r" b="b"/>
            <a:pathLst>
              <a:path w="532" h="1881" extrusionOk="0">
                <a:moveTo>
                  <a:pt x="327" y="164"/>
                </a:moveTo>
                <a:cubicBezTo>
                  <a:pt x="532" y="491"/>
                  <a:pt x="164" y="1185"/>
                  <a:pt x="0" y="1880"/>
                </a:cubicBezTo>
                <a:lnTo>
                  <a:pt x="0" y="1880"/>
                </a:lnTo>
                <a:cubicBezTo>
                  <a:pt x="164" y="1185"/>
                  <a:pt x="532" y="491"/>
                  <a:pt x="327" y="164"/>
                </a:cubicBezTo>
                <a:close/>
                <a:moveTo>
                  <a:pt x="327" y="0"/>
                </a:moveTo>
                <a:lnTo>
                  <a:pt x="327" y="164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1279;p49">
            <a:extLst>
              <a:ext uri="{FF2B5EF4-FFF2-40B4-BE49-F238E27FC236}">
                <a16:creationId xmlns:a16="http://schemas.microsoft.com/office/drawing/2014/main" id="{06956C5A-B718-4521-BD81-A3255D65F4D3}"/>
              </a:ext>
            </a:extLst>
          </p:cNvPr>
          <p:cNvSpPr/>
          <p:nvPr/>
        </p:nvSpPr>
        <p:spPr>
          <a:xfrm>
            <a:off x="7884056" y="3274529"/>
            <a:ext cx="41170" cy="61767"/>
          </a:xfrm>
          <a:custGeom>
            <a:avLst/>
            <a:gdLst/>
            <a:ahLst/>
            <a:cxnLst/>
            <a:rect l="l" t="t" r="r" b="b"/>
            <a:pathLst>
              <a:path w="1717" h="2576" extrusionOk="0">
                <a:moveTo>
                  <a:pt x="1186" y="0"/>
                </a:moveTo>
                <a:cubicBezTo>
                  <a:pt x="859" y="164"/>
                  <a:pt x="532" y="327"/>
                  <a:pt x="327" y="695"/>
                </a:cubicBezTo>
                <a:lnTo>
                  <a:pt x="327" y="859"/>
                </a:lnTo>
                <a:cubicBezTo>
                  <a:pt x="532" y="1186"/>
                  <a:pt x="164" y="1880"/>
                  <a:pt x="0" y="2575"/>
                </a:cubicBezTo>
                <a:cubicBezTo>
                  <a:pt x="532" y="2044"/>
                  <a:pt x="1022" y="1717"/>
                  <a:pt x="1717" y="1186"/>
                </a:cubicBezTo>
                <a:cubicBezTo>
                  <a:pt x="1349" y="859"/>
                  <a:pt x="1186" y="327"/>
                  <a:pt x="1186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1280;p49">
            <a:extLst>
              <a:ext uri="{FF2B5EF4-FFF2-40B4-BE49-F238E27FC236}">
                <a16:creationId xmlns:a16="http://schemas.microsoft.com/office/drawing/2014/main" id="{4338BA34-4810-4274-B07F-D5CE7DD528AB}"/>
              </a:ext>
            </a:extLst>
          </p:cNvPr>
          <p:cNvSpPr/>
          <p:nvPr/>
        </p:nvSpPr>
        <p:spPr>
          <a:xfrm>
            <a:off x="8259413" y="3148091"/>
            <a:ext cx="24529" cy="16689"/>
          </a:xfrm>
          <a:custGeom>
            <a:avLst/>
            <a:gdLst/>
            <a:ahLst/>
            <a:cxnLst/>
            <a:rect l="l" t="t" r="r" b="b"/>
            <a:pathLst>
              <a:path w="1023" h="696" extrusionOk="0">
                <a:moveTo>
                  <a:pt x="1" y="0"/>
                </a:moveTo>
                <a:lnTo>
                  <a:pt x="1" y="0"/>
                </a:lnTo>
                <a:cubicBezTo>
                  <a:pt x="205" y="327"/>
                  <a:pt x="532" y="491"/>
                  <a:pt x="1023" y="695"/>
                </a:cubicBezTo>
                <a:lnTo>
                  <a:pt x="1023" y="491"/>
                </a:lnTo>
                <a:cubicBezTo>
                  <a:pt x="532" y="491"/>
                  <a:pt x="369" y="32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1281;p49">
            <a:extLst>
              <a:ext uri="{FF2B5EF4-FFF2-40B4-BE49-F238E27FC236}">
                <a16:creationId xmlns:a16="http://schemas.microsoft.com/office/drawing/2014/main" id="{D2298CFE-400B-414A-BB26-1543A0AEB025}"/>
              </a:ext>
            </a:extLst>
          </p:cNvPr>
          <p:cNvSpPr/>
          <p:nvPr/>
        </p:nvSpPr>
        <p:spPr>
          <a:xfrm>
            <a:off x="7945800" y="3397035"/>
            <a:ext cx="32370" cy="12756"/>
          </a:xfrm>
          <a:custGeom>
            <a:avLst/>
            <a:gdLst/>
            <a:ahLst/>
            <a:cxnLst/>
            <a:rect l="l" t="t" r="r" b="b"/>
            <a:pathLst>
              <a:path w="1350" h="532" extrusionOk="0">
                <a:moveTo>
                  <a:pt x="1349" y="0"/>
                </a:moveTo>
                <a:cubicBezTo>
                  <a:pt x="1022" y="0"/>
                  <a:pt x="491" y="164"/>
                  <a:pt x="0" y="532"/>
                </a:cubicBezTo>
                <a:lnTo>
                  <a:pt x="0" y="532"/>
                </a:lnTo>
                <a:cubicBezTo>
                  <a:pt x="491" y="164"/>
                  <a:pt x="1022" y="0"/>
                  <a:pt x="1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1282;p49">
            <a:extLst>
              <a:ext uri="{FF2B5EF4-FFF2-40B4-BE49-F238E27FC236}">
                <a16:creationId xmlns:a16="http://schemas.microsoft.com/office/drawing/2014/main" id="{BEAC2041-1356-4F9C-BEF6-285ACE9D587E}"/>
              </a:ext>
            </a:extLst>
          </p:cNvPr>
          <p:cNvSpPr/>
          <p:nvPr/>
        </p:nvSpPr>
        <p:spPr>
          <a:xfrm>
            <a:off x="7978147" y="339703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1283;p49">
            <a:extLst>
              <a:ext uri="{FF2B5EF4-FFF2-40B4-BE49-F238E27FC236}">
                <a16:creationId xmlns:a16="http://schemas.microsoft.com/office/drawing/2014/main" id="{9F5F7752-C64E-46D8-9662-69E4D402F902}"/>
              </a:ext>
            </a:extLst>
          </p:cNvPr>
          <p:cNvSpPr/>
          <p:nvPr/>
        </p:nvSpPr>
        <p:spPr>
          <a:xfrm>
            <a:off x="7978147" y="3393102"/>
            <a:ext cx="20597" cy="3956"/>
          </a:xfrm>
          <a:custGeom>
            <a:avLst/>
            <a:gdLst/>
            <a:ahLst/>
            <a:cxnLst/>
            <a:rect l="l" t="t" r="r" b="b"/>
            <a:pathLst>
              <a:path w="859" h="165" extrusionOk="0">
                <a:moveTo>
                  <a:pt x="858" y="164"/>
                </a:moveTo>
                <a:lnTo>
                  <a:pt x="858" y="164"/>
                </a:lnTo>
                <a:lnTo>
                  <a:pt x="858" y="164"/>
                </a:lnTo>
                <a:lnTo>
                  <a:pt x="858" y="164"/>
                </a:lnTo>
                <a:close/>
                <a:moveTo>
                  <a:pt x="491" y="1"/>
                </a:moveTo>
                <a:cubicBezTo>
                  <a:pt x="327" y="1"/>
                  <a:pt x="164" y="164"/>
                  <a:pt x="0" y="164"/>
                </a:cubicBezTo>
                <a:lnTo>
                  <a:pt x="0" y="164"/>
                </a:lnTo>
                <a:cubicBezTo>
                  <a:pt x="164" y="164"/>
                  <a:pt x="327" y="1"/>
                  <a:pt x="491" y="1"/>
                </a:cubicBezTo>
                <a:cubicBezTo>
                  <a:pt x="491" y="1"/>
                  <a:pt x="695" y="164"/>
                  <a:pt x="858" y="164"/>
                </a:cubicBezTo>
                <a:cubicBezTo>
                  <a:pt x="695" y="164"/>
                  <a:pt x="491" y="1"/>
                  <a:pt x="491" y="1"/>
                </a:cubicBez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1284;p49">
            <a:extLst>
              <a:ext uri="{FF2B5EF4-FFF2-40B4-BE49-F238E27FC236}">
                <a16:creationId xmlns:a16="http://schemas.microsoft.com/office/drawing/2014/main" id="{D9CBB346-10B0-4DAA-9B93-B91C0F5F2F12}"/>
              </a:ext>
            </a:extLst>
          </p:cNvPr>
          <p:cNvSpPr/>
          <p:nvPr/>
        </p:nvSpPr>
        <p:spPr>
          <a:xfrm>
            <a:off x="7945800" y="3372529"/>
            <a:ext cx="68625" cy="37262"/>
          </a:xfrm>
          <a:custGeom>
            <a:avLst/>
            <a:gdLst/>
            <a:ahLst/>
            <a:cxnLst/>
            <a:rect l="l" t="t" r="r" b="b"/>
            <a:pathLst>
              <a:path w="2862" h="1554" extrusionOk="0">
                <a:moveTo>
                  <a:pt x="1676" y="1"/>
                </a:moveTo>
                <a:cubicBezTo>
                  <a:pt x="1186" y="532"/>
                  <a:pt x="491" y="1022"/>
                  <a:pt x="0" y="1554"/>
                </a:cubicBezTo>
                <a:cubicBezTo>
                  <a:pt x="491" y="1186"/>
                  <a:pt x="1022" y="1022"/>
                  <a:pt x="1349" y="1022"/>
                </a:cubicBezTo>
                <a:cubicBezTo>
                  <a:pt x="1513" y="1022"/>
                  <a:pt x="1676" y="859"/>
                  <a:pt x="1840" y="859"/>
                </a:cubicBezTo>
                <a:cubicBezTo>
                  <a:pt x="1840" y="859"/>
                  <a:pt x="2044" y="1022"/>
                  <a:pt x="2207" y="1022"/>
                </a:cubicBezTo>
                <a:cubicBezTo>
                  <a:pt x="2534" y="859"/>
                  <a:pt x="2698" y="695"/>
                  <a:pt x="2861" y="532"/>
                </a:cubicBezTo>
                <a:cubicBezTo>
                  <a:pt x="2371" y="328"/>
                  <a:pt x="2044" y="164"/>
                  <a:pt x="1676" y="1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1285;p49">
            <a:extLst>
              <a:ext uri="{FF2B5EF4-FFF2-40B4-BE49-F238E27FC236}">
                <a16:creationId xmlns:a16="http://schemas.microsoft.com/office/drawing/2014/main" id="{B2473648-D771-4B7D-8692-272D27D7593E}"/>
              </a:ext>
            </a:extLst>
          </p:cNvPr>
          <p:cNvSpPr/>
          <p:nvPr/>
        </p:nvSpPr>
        <p:spPr>
          <a:xfrm>
            <a:off x="8072238" y="3523472"/>
            <a:ext cx="7865" cy="3932"/>
          </a:xfrm>
          <a:custGeom>
            <a:avLst/>
            <a:gdLst/>
            <a:ahLst/>
            <a:cxnLst/>
            <a:rect l="l" t="t" r="r" b="b"/>
            <a:pathLst>
              <a:path w="328" h="164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1286;p49">
            <a:extLst>
              <a:ext uri="{FF2B5EF4-FFF2-40B4-BE49-F238E27FC236}">
                <a16:creationId xmlns:a16="http://schemas.microsoft.com/office/drawing/2014/main" id="{A0F1697F-12E2-40E6-BFA5-0300B2FF5D08}"/>
              </a:ext>
            </a:extLst>
          </p:cNvPr>
          <p:cNvSpPr/>
          <p:nvPr/>
        </p:nvSpPr>
        <p:spPr>
          <a:xfrm>
            <a:off x="8194743" y="340487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3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1287;p49">
            <a:extLst>
              <a:ext uri="{FF2B5EF4-FFF2-40B4-BE49-F238E27FC236}">
                <a16:creationId xmlns:a16="http://schemas.microsoft.com/office/drawing/2014/main" id="{D72A928F-C4DE-4FE3-84E3-D70E5BEA8059}"/>
              </a:ext>
            </a:extLst>
          </p:cNvPr>
          <p:cNvSpPr/>
          <p:nvPr/>
        </p:nvSpPr>
        <p:spPr>
          <a:xfrm>
            <a:off x="8194743" y="3404875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1288;p49">
            <a:extLst>
              <a:ext uri="{FF2B5EF4-FFF2-40B4-BE49-F238E27FC236}">
                <a16:creationId xmlns:a16="http://schemas.microsoft.com/office/drawing/2014/main" id="{4BE65010-AB6D-45AA-8020-F61ADCD4FE7C}"/>
              </a:ext>
            </a:extLst>
          </p:cNvPr>
          <p:cNvGrpSpPr/>
          <p:nvPr/>
        </p:nvGrpSpPr>
        <p:grpSpPr>
          <a:xfrm>
            <a:off x="3524229" y="4307540"/>
            <a:ext cx="6289257" cy="539081"/>
            <a:chOff x="3457434" y="4469778"/>
            <a:chExt cx="6350017" cy="544289"/>
          </a:xfrm>
        </p:grpSpPr>
        <p:sp>
          <p:nvSpPr>
            <p:cNvPr id="280" name="Google Shape;1289;p49">
              <a:extLst>
                <a:ext uri="{FF2B5EF4-FFF2-40B4-BE49-F238E27FC236}">
                  <a16:creationId xmlns:a16="http://schemas.microsoft.com/office/drawing/2014/main" id="{7B8B33D6-1D0E-476E-84E3-6300C54FE43B}"/>
                </a:ext>
              </a:extLst>
            </p:cNvPr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290;p49">
              <a:extLst>
                <a:ext uri="{FF2B5EF4-FFF2-40B4-BE49-F238E27FC236}">
                  <a16:creationId xmlns:a16="http://schemas.microsoft.com/office/drawing/2014/main" id="{71B27C7D-E2B8-48E6-9C9C-EBA28125EF6A}"/>
                </a:ext>
              </a:extLst>
            </p:cNvPr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91;p49">
              <a:extLst>
                <a:ext uri="{FF2B5EF4-FFF2-40B4-BE49-F238E27FC236}">
                  <a16:creationId xmlns:a16="http://schemas.microsoft.com/office/drawing/2014/main" id="{A3F7EC0F-B162-4259-BC6D-50A0037C1181}"/>
                </a:ext>
              </a:extLst>
            </p:cNvPr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92;p49">
              <a:extLst>
                <a:ext uri="{FF2B5EF4-FFF2-40B4-BE49-F238E27FC236}">
                  <a16:creationId xmlns:a16="http://schemas.microsoft.com/office/drawing/2014/main" id="{3840B5D7-DA1D-4FBD-9F88-795870B007E8}"/>
                </a:ext>
              </a:extLst>
            </p:cNvPr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93;p49">
              <a:extLst>
                <a:ext uri="{FF2B5EF4-FFF2-40B4-BE49-F238E27FC236}">
                  <a16:creationId xmlns:a16="http://schemas.microsoft.com/office/drawing/2014/main" id="{8DD15CE2-01A2-49EE-A6A1-7D816AE88C77}"/>
                </a:ext>
              </a:extLst>
            </p:cNvPr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294;p49">
              <a:extLst>
                <a:ext uri="{FF2B5EF4-FFF2-40B4-BE49-F238E27FC236}">
                  <a16:creationId xmlns:a16="http://schemas.microsoft.com/office/drawing/2014/main" id="{62C73B94-D745-4508-B997-B036294F279A}"/>
                </a:ext>
              </a:extLst>
            </p:cNvPr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295;p49">
              <a:extLst>
                <a:ext uri="{FF2B5EF4-FFF2-40B4-BE49-F238E27FC236}">
                  <a16:creationId xmlns:a16="http://schemas.microsoft.com/office/drawing/2014/main" id="{77B6ADE4-7440-4AF2-97E2-7CEF42D9C0F5}"/>
                </a:ext>
              </a:extLst>
            </p:cNvPr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96;p49">
              <a:extLst>
                <a:ext uri="{FF2B5EF4-FFF2-40B4-BE49-F238E27FC236}">
                  <a16:creationId xmlns:a16="http://schemas.microsoft.com/office/drawing/2014/main" id="{945A31DC-C71C-45C1-8CC7-373BD3549E89}"/>
                </a:ext>
              </a:extLst>
            </p:cNvPr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97;p49">
              <a:extLst>
                <a:ext uri="{FF2B5EF4-FFF2-40B4-BE49-F238E27FC236}">
                  <a16:creationId xmlns:a16="http://schemas.microsoft.com/office/drawing/2014/main" id="{20873F47-9751-4E50-8950-73D8DA37F00E}"/>
                </a:ext>
              </a:extLst>
            </p:cNvPr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98;p49">
              <a:extLst>
                <a:ext uri="{FF2B5EF4-FFF2-40B4-BE49-F238E27FC236}">
                  <a16:creationId xmlns:a16="http://schemas.microsoft.com/office/drawing/2014/main" id="{9C16E199-0720-4F76-95BC-9742C550F6EC}"/>
                </a:ext>
              </a:extLst>
            </p:cNvPr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299;p49">
              <a:extLst>
                <a:ext uri="{FF2B5EF4-FFF2-40B4-BE49-F238E27FC236}">
                  <a16:creationId xmlns:a16="http://schemas.microsoft.com/office/drawing/2014/main" id="{BD4FAD7B-1230-4DFC-8E0E-F0EADE11E64B}"/>
                </a:ext>
              </a:extLst>
            </p:cNvPr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300;p49">
              <a:extLst>
                <a:ext uri="{FF2B5EF4-FFF2-40B4-BE49-F238E27FC236}">
                  <a16:creationId xmlns:a16="http://schemas.microsoft.com/office/drawing/2014/main" id="{526396EB-9C1E-4BEC-A1ED-4B0556DB861A}"/>
                </a:ext>
              </a:extLst>
            </p:cNvPr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301;p49">
              <a:extLst>
                <a:ext uri="{FF2B5EF4-FFF2-40B4-BE49-F238E27FC236}">
                  <a16:creationId xmlns:a16="http://schemas.microsoft.com/office/drawing/2014/main" id="{8292574A-CA36-48B4-899F-C5CDC5E3A769}"/>
                </a:ext>
              </a:extLst>
            </p:cNvPr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302;p49">
              <a:extLst>
                <a:ext uri="{FF2B5EF4-FFF2-40B4-BE49-F238E27FC236}">
                  <a16:creationId xmlns:a16="http://schemas.microsoft.com/office/drawing/2014/main" id="{1A1CA699-B3C4-46F1-B809-F4BBEB2104A1}"/>
                </a:ext>
              </a:extLst>
            </p:cNvPr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303;p49">
              <a:extLst>
                <a:ext uri="{FF2B5EF4-FFF2-40B4-BE49-F238E27FC236}">
                  <a16:creationId xmlns:a16="http://schemas.microsoft.com/office/drawing/2014/main" id="{A86DD394-291E-40AE-9F8B-21AE7D2247DC}"/>
                </a:ext>
              </a:extLst>
            </p:cNvPr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304;p49">
              <a:extLst>
                <a:ext uri="{FF2B5EF4-FFF2-40B4-BE49-F238E27FC236}">
                  <a16:creationId xmlns:a16="http://schemas.microsoft.com/office/drawing/2014/main" id="{11F7BD78-E29E-4034-8CFA-CBFD8AF004B8}"/>
                </a:ext>
              </a:extLst>
            </p:cNvPr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305;p49">
              <a:extLst>
                <a:ext uri="{FF2B5EF4-FFF2-40B4-BE49-F238E27FC236}">
                  <a16:creationId xmlns:a16="http://schemas.microsoft.com/office/drawing/2014/main" id="{1BC87228-EA85-476E-A992-84853B93D175}"/>
                </a:ext>
              </a:extLst>
            </p:cNvPr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306;p49">
              <a:extLst>
                <a:ext uri="{FF2B5EF4-FFF2-40B4-BE49-F238E27FC236}">
                  <a16:creationId xmlns:a16="http://schemas.microsoft.com/office/drawing/2014/main" id="{7E0210B0-CAA6-42FE-B5F4-4D958654A2EE}"/>
                </a:ext>
              </a:extLst>
            </p:cNvPr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307;p49">
              <a:extLst>
                <a:ext uri="{FF2B5EF4-FFF2-40B4-BE49-F238E27FC236}">
                  <a16:creationId xmlns:a16="http://schemas.microsoft.com/office/drawing/2014/main" id="{0C0A6E40-E689-4A4A-AE6E-D5C14E6A3AB6}"/>
                </a:ext>
              </a:extLst>
            </p:cNvPr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308;p49">
              <a:extLst>
                <a:ext uri="{FF2B5EF4-FFF2-40B4-BE49-F238E27FC236}">
                  <a16:creationId xmlns:a16="http://schemas.microsoft.com/office/drawing/2014/main" id="{E80FE347-7B58-4C82-8B50-72BCCA4771BE}"/>
                </a:ext>
              </a:extLst>
            </p:cNvPr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309;p49">
              <a:extLst>
                <a:ext uri="{FF2B5EF4-FFF2-40B4-BE49-F238E27FC236}">
                  <a16:creationId xmlns:a16="http://schemas.microsoft.com/office/drawing/2014/main" id="{C09FFAB7-9AA1-405A-BDF0-16BA15F14086}"/>
                </a:ext>
              </a:extLst>
            </p:cNvPr>
            <p:cNvSpPr/>
            <p:nvPr/>
          </p:nvSpPr>
          <p:spPr>
            <a:xfrm>
              <a:off x="3494040" y="4494520"/>
              <a:ext cx="6313411" cy="12880"/>
            </a:xfrm>
            <a:custGeom>
              <a:avLst/>
              <a:gdLst/>
              <a:ahLst/>
              <a:cxnLst/>
              <a:rect l="l" t="t" r="r" b="b"/>
              <a:pathLst>
                <a:path w="260777" h="532" extrusionOk="0">
                  <a:moveTo>
                    <a:pt x="1" y="0"/>
                  </a:moveTo>
                  <a:lnTo>
                    <a:pt x="1" y="532"/>
                  </a:lnTo>
                  <a:cubicBezTo>
                    <a:pt x="369" y="368"/>
                    <a:pt x="696" y="164"/>
                    <a:pt x="1227" y="0"/>
                  </a:cubicBezTo>
                  <a:close/>
                  <a:moveTo>
                    <a:pt x="217491" y="0"/>
                  </a:moveTo>
                  <a:lnTo>
                    <a:pt x="218350" y="532"/>
                  </a:lnTo>
                  <a:lnTo>
                    <a:pt x="224317" y="532"/>
                  </a:lnTo>
                  <a:lnTo>
                    <a:pt x="224154" y="0"/>
                  </a:lnTo>
                  <a:close/>
                  <a:moveTo>
                    <a:pt x="255463" y="0"/>
                  </a:moveTo>
                  <a:lnTo>
                    <a:pt x="255463" y="532"/>
                  </a:lnTo>
                  <a:lnTo>
                    <a:pt x="260777" y="532"/>
                  </a:lnTo>
                  <a:lnTo>
                    <a:pt x="260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1310;p49">
            <a:extLst>
              <a:ext uri="{FF2B5EF4-FFF2-40B4-BE49-F238E27FC236}">
                <a16:creationId xmlns:a16="http://schemas.microsoft.com/office/drawing/2014/main" id="{7BDB3F6E-511E-4066-847C-4E6D83645663}"/>
              </a:ext>
            </a:extLst>
          </p:cNvPr>
          <p:cNvSpPr/>
          <p:nvPr/>
        </p:nvSpPr>
        <p:spPr>
          <a:xfrm>
            <a:off x="4150154" y="1961142"/>
            <a:ext cx="5114140" cy="3032321"/>
          </a:xfrm>
          <a:custGeom>
            <a:avLst/>
            <a:gdLst/>
            <a:ahLst/>
            <a:cxnLst/>
            <a:rect l="l" t="t" r="r" b="b"/>
            <a:pathLst>
              <a:path w="225135" h="134190" extrusionOk="0">
                <a:moveTo>
                  <a:pt x="41896" y="1"/>
                </a:moveTo>
                <a:cubicBezTo>
                  <a:pt x="37114" y="1"/>
                  <a:pt x="33190" y="3924"/>
                  <a:pt x="33190" y="8707"/>
                </a:cubicBezTo>
                <a:lnTo>
                  <a:pt x="33190" y="102349"/>
                </a:lnTo>
                <a:lnTo>
                  <a:pt x="1676" y="125197"/>
                </a:lnTo>
                <a:lnTo>
                  <a:pt x="2044" y="125197"/>
                </a:lnTo>
                <a:cubicBezTo>
                  <a:pt x="859" y="126015"/>
                  <a:pt x="0" y="127568"/>
                  <a:pt x="0" y="129081"/>
                </a:cubicBezTo>
                <a:cubicBezTo>
                  <a:pt x="0" y="131819"/>
                  <a:pt x="2371" y="134190"/>
                  <a:pt x="5109" y="134190"/>
                </a:cubicBezTo>
                <a:lnTo>
                  <a:pt x="220188" y="134190"/>
                </a:lnTo>
                <a:cubicBezTo>
                  <a:pt x="222927" y="134190"/>
                  <a:pt x="225134" y="131819"/>
                  <a:pt x="225134" y="129081"/>
                </a:cubicBezTo>
                <a:cubicBezTo>
                  <a:pt x="225134" y="127732"/>
                  <a:pt x="224644" y="126383"/>
                  <a:pt x="223622" y="125524"/>
                </a:cubicBezTo>
                <a:lnTo>
                  <a:pt x="223785" y="125524"/>
                </a:lnTo>
                <a:lnTo>
                  <a:pt x="192762" y="102349"/>
                </a:lnTo>
                <a:lnTo>
                  <a:pt x="192762" y="8707"/>
                </a:lnTo>
                <a:cubicBezTo>
                  <a:pt x="192762" y="3924"/>
                  <a:pt x="188879" y="1"/>
                  <a:pt x="184097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1328;p49">
            <a:extLst>
              <a:ext uri="{FF2B5EF4-FFF2-40B4-BE49-F238E27FC236}">
                <a16:creationId xmlns:a16="http://schemas.microsoft.com/office/drawing/2014/main" id="{638576FD-4B90-4EFE-99BF-77DF4D60F02A}"/>
              </a:ext>
            </a:extLst>
          </p:cNvPr>
          <p:cNvSpPr/>
          <p:nvPr/>
        </p:nvSpPr>
        <p:spPr>
          <a:xfrm>
            <a:off x="4108715" y="1945809"/>
            <a:ext cx="5145459" cy="3032302"/>
          </a:xfrm>
          <a:custGeom>
            <a:avLst/>
            <a:gdLst/>
            <a:ahLst/>
            <a:cxnLst/>
            <a:rect l="l" t="t" r="r" b="b"/>
            <a:pathLst>
              <a:path w="225626" h="134722" extrusionOk="0">
                <a:moveTo>
                  <a:pt x="184261" y="491"/>
                </a:moveTo>
                <a:cubicBezTo>
                  <a:pt x="186468" y="491"/>
                  <a:pt x="188675" y="1513"/>
                  <a:pt x="190228" y="3066"/>
                </a:cubicBezTo>
                <a:cubicBezTo>
                  <a:pt x="191577" y="4578"/>
                  <a:pt x="192599" y="6622"/>
                  <a:pt x="192599" y="9034"/>
                </a:cubicBezTo>
                <a:lnTo>
                  <a:pt x="192599" y="102839"/>
                </a:lnTo>
                <a:lnTo>
                  <a:pt x="223381" y="125714"/>
                </a:lnTo>
                <a:lnTo>
                  <a:pt x="223581" y="126015"/>
                </a:lnTo>
                <a:cubicBezTo>
                  <a:pt x="224440" y="126873"/>
                  <a:pt x="225135" y="128059"/>
                  <a:pt x="225135" y="129408"/>
                </a:cubicBezTo>
                <a:cubicBezTo>
                  <a:pt x="225135" y="130797"/>
                  <a:pt x="224603" y="131983"/>
                  <a:pt x="223581" y="132841"/>
                </a:cubicBezTo>
                <a:cubicBezTo>
                  <a:pt x="222764" y="133699"/>
                  <a:pt x="221538" y="134190"/>
                  <a:pt x="220352" y="134190"/>
                </a:cubicBezTo>
                <a:lnTo>
                  <a:pt x="5273" y="134190"/>
                </a:lnTo>
                <a:cubicBezTo>
                  <a:pt x="3884" y="134190"/>
                  <a:pt x="2698" y="133699"/>
                  <a:pt x="1840" y="132841"/>
                </a:cubicBezTo>
                <a:cubicBezTo>
                  <a:pt x="1023" y="131983"/>
                  <a:pt x="491" y="130797"/>
                  <a:pt x="491" y="129408"/>
                </a:cubicBezTo>
                <a:cubicBezTo>
                  <a:pt x="491" y="127895"/>
                  <a:pt x="1186" y="126546"/>
                  <a:pt x="2371" y="125688"/>
                </a:cubicBezTo>
                <a:lnTo>
                  <a:pt x="2862" y="125157"/>
                </a:lnTo>
                <a:lnTo>
                  <a:pt x="2698" y="125157"/>
                </a:lnTo>
                <a:lnTo>
                  <a:pt x="33722" y="102839"/>
                </a:lnTo>
                <a:lnTo>
                  <a:pt x="33722" y="9034"/>
                </a:lnTo>
                <a:cubicBezTo>
                  <a:pt x="33722" y="6622"/>
                  <a:pt x="34539" y="4578"/>
                  <a:pt x="36092" y="3066"/>
                </a:cubicBezTo>
                <a:cubicBezTo>
                  <a:pt x="37605" y="1513"/>
                  <a:pt x="39853" y="491"/>
                  <a:pt x="42060" y="491"/>
                </a:cubicBezTo>
                <a:close/>
                <a:moveTo>
                  <a:pt x="42060" y="1"/>
                </a:moveTo>
                <a:cubicBezTo>
                  <a:pt x="37114" y="1"/>
                  <a:pt x="33190" y="4088"/>
                  <a:pt x="33190" y="9034"/>
                </a:cubicBezTo>
                <a:lnTo>
                  <a:pt x="33190" y="102676"/>
                </a:lnTo>
                <a:lnTo>
                  <a:pt x="1023" y="125688"/>
                </a:lnTo>
                <a:lnTo>
                  <a:pt x="1589" y="125688"/>
                </a:lnTo>
                <a:cubicBezTo>
                  <a:pt x="620" y="126584"/>
                  <a:pt x="1" y="127949"/>
                  <a:pt x="1" y="129408"/>
                </a:cubicBezTo>
                <a:cubicBezTo>
                  <a:pt x="1" y="132310"/>
                  <a:pt x="2371" y="134721"/>
                  <a:pt x="5273" y="134721"/>
                </a:cubicBezTo>
                <a:lnTo>
                  <a:pt x="220352" y="134721"/>
                </a:lnTo>
                <a:cubicBezTo>
                  <a:pt x="223254" y="134721"/>
                  <a:pt x="225625" y="132310"/>
                  <a:pt x="225625" y="129408"/>
                </a:cubicBezTo>
                <a:cubicBezTo>
                  <a:pt x="225625" y="128054"/>
                  <a:pt x="225101" y="126962"/>
                  <a:pt x="224258" y="126015"/>
                </a:cubicBezTo>
                <a:lnTo>
                  <a:pt x="224603" y="126015"/>
                </a:lnTo>
                <a:lnTo>
                  <a:pt x="223949" y="125530"/>
                </a:lnTo>
                <a:lnTo>
                  <a:pt x="223949" y="125530"/>
                </a:lnTo>
                <a:lnTo>
                  <a:pt x="223949" y="125524"/>
                </a:lnTo>
                <a:lnTo>
                  <a:pt x="223942" y="125524"/>
                </a:lnTo>
                <a:lnTo>
                  <a:pt x="193130" y="102676"/>
                </a:lnTo>
                <a:lnTo>
                  <a:pt x="193130" y="9034"/>
                </a:lnTo>
                <a:cubicBezTo>
                  <a:pt x="193130" y="4088"/>
                  <a:pt x="189043" y="1"/>
                  <a:pt x="184261" y="1"/>
                </a:cubicBezTo>
                <a:close/>
              </a:path>
            </a:pathLst>
          </a:custGeom>
          <a:solidFill>
            <a:srgbClr val="006FE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1329;p49">
            <a:extLst>
              <a:ext uri="{FF2B5EF4-FFF2-40B4-BE49-F238E27FC236}">
                <a16:creationId xmlns:a16="http://schemas.microsoft.com/office/drawing/2014/main" id="{0EA52F15-152E-4240-A1BA-83674D314517}"/>
              </a:ext>
            </a:extLst>
          </p:cNvPr>
          <p:cNvSpPr/>
          <p:nvPr/>
        </p:nvSpPr>
        <p:spPr>
          <a:xfrm>
            <a:off x="4195225" y="4784947"/>
            <a:ext cx="5013245" cy="10622"/>
          </a:xfrm>
          <a:custGeom>
            <a:avLst/>
            <a:gdLst/>
            <a:ahLst/>
            <a:cxnLst/>
            <a:rect l="l" t="t" r="r" b="b"/>
            <a:pathLst>
              <a:path w="219044" h="696" extrusionOk="0">
                <a:moveTo>
                  <a:pt x="0" y="1"/>
                </a:moveTo>
                <a:lnTo>
                  <a:pt x="0" y="695"/>
                </a:lnTo>
                <a:lnTo>
                  <a:pt x="219044" y="695"/>
                </a:lnTo>
                <a:lnTo>
                  <a:pt x="219044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1330;p49">
            <a:extLst>
              <a:ext uri="{FF2B5EF4-FFF2-40B4-BE49-F238E27FC236}">
                <a16:creationId xmlns:a16="http://schemas.microsoft.com/office/drawing/2014/main" id="{7869DAA9-8BBB-4BC3-9F90-807EAF8397BC}"/>
              </a:ext>
            </a:extLst>
          </p:cNvPr>
          <p:cNvSpPr/>
          <p:nvPr/>
        </p:nvSpPr>
        <p:spPr>
          <a:xfrm>
            <a:off x="4496502" y="4310732"/>
            <a:ext cx="4422199" cy="367558"/>
          </a:xfrm>
          <a:custGeom>
            <a:avLst/>
            <a:gdLst/>
            <a:ahLst/>
            <a:cxnLst/>
            <a:rect l="l" t="t" r="r" b="b"/>
            <a:pathLst>
              <a:path w="192313" h="15329" extrusionOk="0">
                <a:moveTo>
                  <a:pt x="20806" y="164"/>
                </a:moveTo>
                <a:lnTo>
                  <a:pt x="44043" y="327"/>
                </a:lnTo>
                <a:lnTo>
                  <a:pt x="43777" y="327"/>
                </a:lnTo>
                <a:lnTo>
                  <a:pt x="42428" y="1840"/>
                </a:lnTo>
                <a:lnTo>
                  <a:pt x="30329" y="1676"/>
                </a:lnTo>
                <a:lnTo>
                  <a:pt x="32046" y="327"/>
                </a:lnTo>
                <a:lnTo>
                  <a:pt x="31188" y="327"/>
                </a:lnTo>
                <a:lnTo>
                  <a:pt x="29471" y="1676"/>
                </a:lnTo>
                <a:lnTo>
                  <a:pt x="18925" y="1676"/>
                </a:lnTo>
                <a:lnTo>
                  <a:pt x="20806" y="164"/>
                </a:lnTo>
                <a:close/>
                <a:moveTo>
                  <a:pt x="44632" y="332"/>
                </a:moveTo>
                <a:lnTo>
                  <a:pt x="67279" y="491"/>
                </a:lnTo>
                <a:lnTo>
                  <a:pt x="66625" y="2044"/>
                </a:lnTo>
                <a:lnTo>
                  <a:pt x="55876" y="2044"/>
                </a:lnTo>
                <a:lnTo>
                  <a:pt x="56897" y="491"/>
                </a:lnTo>
                <a:lnTo>
                  <a:pt x="56039" y="491"/>
                </a:lnTo>
                <a:lnTo>
                  <a:pt x="55017" y="1840"/>
                </a:lnTo>
                <a:lnTo>
                  <a:pt x="43286" y="1840"/>
                </a:lnTo>
                <a:lnTo>
                  <a:pt x="44632" y="332"/>
                </a:lnTo>
                <a:close/>
                <a:moveTo>
                  <a:pt x="68138" y="491"/>
                </a:moveTo>
                <a:lnTo>
                  <a:pt x="80073" y="654"/>
                </a:lnTo>
                <a:lnTo>
                  <a:pt x="79542" y="2208"/>
                </a:lnTo>
                <a:lnTo>
                  <a:pt x="67443" y="2044"/>
                </a:lnTo>
                <a:lnTo>
                  <a:pt x="68138" y="491"/>
                </a:lnTo>
                <a:close/>
                <a:moveTo>
                  <a:pt x="80727" y="654"/>
                </a:moveTo>
                <a:lnTo>
                  <a:pt x="92335" y="818"/>
                </a:lnTo>
                <a:lnTo>
                  <a:pt x="92335" y="2208"/>
                </a:lnTo>
                <a:lnTo>
                  <a:pt x="80400" y="2208"/>
                </a:lnTo>
                <a:lnTo>
                  <a:pt x="80727" y="654"/>
                </a:lnTo>
                <a:close/>
                <a:moveTo>
                  <a:pt x="104597" y="818"/>
                </a:moveTo>
                <a:lnTo>
                  <a:pt x="104761" y="2371"/>
                </a:lnTo>
                <a:lnTo>
                  <a:pt x="93194" y="2208"/>
                </a:lnTo>
                <a:lnTo>
                  <a:pt x="93194" y="818"/>
                </a:lnTo>
                <a:close/>
                <a:moveTo>
                  <a:pt x="105456" y="818"/>
                </a:moveTo>
                <a:lnTo>
                  <a:pt x="116492" y="1022"/>
                </a:lnTo>
                <a:lnTo>
                  <a:pt x="116860" y="2371"/>
                </a:lnTo>
                <a:lnTo>
                  <a:pt x="105619" y="2371"/>
                </a:lnTo>
                <a:lnTo>
                  <a:pt x="105456" y="818"/>
                </a:lnTo>
                <a:close/>
                <a:moveTo>
                  <a:pt x="128100" y="1022"/>
                </a:moveTo>
                <a:lnTo>
                  <a:pt x="128754" y="2535"/>
                </a:lnTo>
                <a:lnTo>
                  <a:pt x="117718" y="2371"/>
                </a:lnTo>
                <a:lnTo>
                  <a:pt x="117187" y="1022"/>
                </a:lnTo>
                <a:close/>
                <a:moveTo>
                  <a:pt x="128958" y="1022"/>
                </a:moveTo>
                <a:lnTo>
                  <a:pt x="139504" y="1186"/>
                </a:lnTo>
                <a:lnTo>
                  <a:pt x="140526" y="2535"/>
                </a:lnTo>
                <a:lnTo>
                  <a:pt x="129612" y="2535"/>
                </a:lnTo>
                <a:lnTo>
                  <a:pt x="128958" y="1022"/>
                </a:lnTo>
                <a:close/>
                <a:moveTo>
                  <a:pt x="150744" y="1186"/>
                </a:moveTo>
                <a:lnTo>
                  <a:pt x="151929" y="2698"/>
                </a:lnTo>
                <a:lnTo>
                  <a:pt x="141220" y="2535"/>
                </a:lnTo>
                <a:lnTo>
                  <a:pt x="140362" y="1186"/>
                </a:lnTo>
                <a:close/>
                <a:moveTo>
                  <a:pt x="151439" y="1186"/>
                </a:moveTo>
                <a:lnTo>
                  <a:pt x="162843" y="1349"/>
                </a:lnTo>
                <a:lnTo>
                  <a:pt x="164355" y="2698"/>
                </a:lnTo>
                <a:lnTo>
                  <a:pt x="152624" y="2698"/>
                </a:lnTo>
                <a:lnTo>
                  <a:pt x="151439" y="1186"/>
                </a:lnTo>
                <a:close/>
                <a:moveTo>
                  <a:pt x="163701" y="1349"/>
                </a:moveTo>
                <a:lnTo>
                  <a:pt x="174574" y="1513"/>
                </a:lnTo>
                <a:lnTo>
                  <a:pt x="176290" y="2862"/>
                </a:lnTo>
                <a:lnTo>
                  <a:pt x="165050" y="2698"/>
                </a:lnTo>
                <a:lnTo>
                  <a:pt x="163701" y="1349"/>
                </a:lnTo>
                <a:close/>
                <a:moveTo>
                  <a:pt x="18598" y="1840"/>
                </a:moveTo>
                <a:lnTo>
                  <a:pt x="29307" y="2044"/>
                </a:lnTo>
                <a:lnTo>
                  <a:pt x="27427" y="3556"/>
                </a:lnTo>
                <a:lnTo>
                  <a:pt x="16350" y="3556"/>
                </a:lnTo>
                <a:lnTo>
                  <a:pt x="18598" y="1840"/>
                </a:lnTo>
                <a:close/>
                <a:moveTo>
                  <a:pt x="42265" y="2044"/>
                </a:moveTo>
                <a:lnTo>
                  <a:pt x="40711" y="3720"/>
                </a:lnTo>
                <a:lnTo>
                  <a:pt x="28286" y="3556"/>
                </a:lnTo>
                <a:lnTo>
                  <a:pt x="30166" y="2044"/>
                </a:lnTo>
                <a:close/>
                <a:moveTo>
                  <a:pt x="43123" y="2044"/>
                </a:moveTo>
                <a:lnTo>
                  <a:pt x="54854" y="2208"/>
                </a:lnTo>
                <a:lnTo>
                  <a:pt x="53832" y="3720"/>
                </a:lnTo>
                <a:lnTo>
                  <a:pt x="41733" y="3720"/>
                </a:lnTo>
                <a:lnTo>
                  <a:pt x="43123" y="2044"/>
                </a:lnTo>
                <a:close/>
                <a:moveTo>
                  <a:pt x="66421" y="2208"/>
                </a:moveTo>
                <a:lnTo>
                  <a:pt x="65604" y="3883"/>
                </a:lnTo>
                <a:lnTo>
                  <a:pt x="54690" y="3720"/>
                </a:lnTo>
                <a:lnTo>
                  <a:pt x="55876" y="2208"/>
                </a:lnTo>
                <a:close/>
                <a:moveTo>
                  <a:pt x="67279" y="2208"/>
                </a:moveTo>
                <a:lnTo>
                  <a:pt x="79542" y="2371"/>
                </a:lnTo>
                <a:lnTo>
                  <a:pt x="79051" y="3883"/>
                </a:lnTo>
                <a:lnTo>
                  <a:pt x="66625" y="3883"/>
                </a:lnTo>
                <a:lnTo>
                  <a:pt x="67279" y="2208"/>
                </a:lnTo>
                <a:close/>
                <a:moveTo>
                  <a:pt x="92335" y="2371"/>
                </a:moveTo>
                <a:lnTo>
                  <a:pt x="92172" y="4088"/>
                </a:lnTo>
                <a:lnTo>
                  <a:pt x="79909" y="3883"/>
                </a:lnTo>
                <a:lnTo>
                  <a:pt x="80400" y="2371"/>
                </a:lnTo>
                <a:close/>
                <a:moveTo>
                  <a:pt x="93194" y="2371"/>
                </a:moveTo>
                <a:lnTo>
                  <a:pt x="104761" y="2535"/>
                </a:lnTo>
                <a:lnTo>
                  <a:pt x="104924" y="4088"/>
                </a:lnTo>
                <a:lnTo>
                  <a:pt x="92989" y="4088"/>
                </a:lnTo>
                <a:lnTo>
                  <a:pt x="93194" y="2371"/>
                </a:lnTo>
                <a:close/>
                <a:moveTo>
                  <a:pt x="117023" y="2535"/>
                </a:moveTo>
                <a:lnTo>
                  <a:pt x="117514" y="4088"/>
                </a:lnTo>
                <a:lnTo>
                  <a:pt x="105783" y="4088"/>
                </a:lnTo>
                <a:lnTo>
                  <a:pt x="105619" y="2535"/>
                </a:lnTo>
                <a:close/>
                <a:moveTo>
                  <a:pt x="117718" y="2535"/>
                </a:moveTo>
                <a:lnTo>
                  <a:pt x="128958" y="2698"/>
                </a:lnTo>
                <a:lnTo>
                  <a:pt x="129776" y="4251"/>
                </a:lnTo>
                <a:lnTo>
                  <a:pt x="118372" y="4088"/>
                </a:lnTo>
                <a:lnTo>
                  <a:pt x="117718" y="2535"/>
                </a:lnTo>
                <a:close/>
                <a:moveTo>
                  <a:pt x="140689" y="2698"/>
                </a:moveTo>
                <a:lnTo>
                  <a:pt x="141711" y="4251"/>
                </a:lnTo>
                <a:lnTo>
                  <a:pt x="130471" y="4251"/>
                </a:lnTo>
                <a:lnTo>
                  <a:pt x="129776" y="2698"/>
                </a:lnTo>
                <a:close/>
                <a:moveTo>
                  <a:pt x="141384" y="2698"/>
                </a:moveTo>
                <a:lnTo>
                  <a:pt x="152093" y="2862"/>
                </a:lnTo>
                <a:lnTo>
                  <a:pt x="153483" y="4415"/>
                </a:lnTo>
                <a:lnTo>
                  <a:pt x="153483" y="4415"/>
                </a:lnTo>
                <a:lnTo>
                  <a:pt x="142569" y="4251"/>
                </a:lnTo>
                <a:lnTo>
                  <a:pt x="141384" y="2698"/>
                </a:lnTo>
                <a:close/>
                <a:moveTo>
                  <a:pt x="164519" y="2862"/>
                </a:moveTo>
                <a:lnTo>
                  <a:pt x="166235" y="4415"/>
                </a:lnTo>
                <a:lnTo>
                  <a:pt x="154137" y="4415"/>
                </a:lnTo>
                <a:lnTo>
                  <a:pt x="152788" y="2862"/>
                </a:lnTo>
                <a:close/>
                <a:moveTo>
                  <a:pt x="165377" y="2862"/>
                </a:moveTo>
                <a:lnTo>
                  <a:pt x="176617" y="3066"/>
                </a:lnTo>
                <a:lnTo>
                  <a:pt x="178498" y="4415"/>
                </a:lnTo>
                <a:lnTo>
                  <a:pt x="166930" y="4415"/>
                </a:lnTo>
                <a:lnTo>
                  <a:pt x="165377" y="2862"/>
                </a:lnTo>
                <a:close/>
                <a:moveTo>
                  <a:pt x="16187" y="3720"/>
                </a:moveTo>
                <a:lnTo>
                  <a:pt x="27100" y="3883"/>
                </a:lnTo>
                <a:lnTo>
                  <a:pt x="25220" y="5600"/>
                </a:lnTo>
                <a:lnTo>
                  <a:pt x="13816" y="5600"/>
                </a:lnTo>
                <a:lnTo>
                  <a:pt x="16187" y="3720"/>
                </a:lnTo>
                <a:close/>
                <a:moveTo>
                  <a:pt x="40548" y="3883"/>
                </a:moveTo>
                <a:lnTo>
                  <a:pt x="39035" y="5600"/>
                </a:lnTo>
                <a:lnTo>
                  <a:pt x="26242" y="5600"/>
                </a:lnTo>
                <a:lnTo>
                  <a:pt x="28122" y="3883"/>
                </a:lnTo>
                <a:close/>
                <a:moveTo>
                  <a:pt x="53668" y="3883"/>
                </a:moveTo>
                <a:lnTo>
                  <a:pt x="52483" y="5764"/>
                </a:lnTo>
                <a:lnTo>
                  <a:pt x="40057" y="5600"/>
                </a:lnTo>
                <a:lnTo>
                  <a:pt x="41570" y="3883"/>
                </a:lnTo>
                <a:close/>
                <a:moveTo>
                  <a:pt x="54527" y="3883"/>
                </a:moveTo>
                <a:lnTo>
                  <a:pt x="65604" y="4088"/>
                </a:lnTo>
                <a:lnTo>
                  <a:pt x="64745" y="5764"/>
                </a:lnTo>
                <a:lnTo>
                  <a:pt x="53341" y="5764"/>
                </a:lnTo>
                <a:lnTo>
                  <a:pt x="54527" y="3883"/>
                </a:lnTo>
                <a:close/>
                <a:moveTo>
                  <a:pt x="79051" y="4088"/>
                </a:moveTo>
                <a:lnTo>
                  <a:pt x="78520" y="5764"/>
                </a:lnTo>
                <a:lnTo>
                  <a:pt x="65604" y="5764"/>
                </a:lnTo>
                <a:lnTo>
                  <a:pt x="66421" y="4088"/>
                </a:lnTo>
                <a:close/>
                <a:moveTo>
                  <a:pt x="79909" y="4088"/>
                </a:moveTo>
                <a:lnTo>
                  <a:pt x="92172" y="4251"/>
                </a:lnTo>
                <a:lnTo>
                  <a:pt x="91967" y="5927"/>
                </a:lnTo>
                <a:lnTo>
                  <a:pt x="79378" y="5764"/>
                </a:lnTo>
                <a:lnTo>
                  <a:pt x="79909" y="4088"/>
                </a:lnTo>
                <a:close/>
                <a:moveTo>
                  <a:pt x="104924" y="4251"/>
                </a:moveTo>
                <a:lnTo>
                  <a:pt x="105088" y="5927"/>
                </a:lnTo>
                <a:lnTo>
                  <a:pt x="92826" y="5927"/>
                </a:lnTo>
                <a:lnTo>
                  <a:pt x="92989" y="4251"/>
                </a:lnTo>
                <a:close/>
                <a:moveTo>
                  <a:pt x="105783" y="4251"/>
                </a:moveTo>
                <a:lnTo>
                  <a:pt x="117514" y="4415"/>
                </a:lnTo>
                <a:lnTo>
                  <a:pt x="118045" y="5927"/>
                </a:lnTo>
                <a:lnTo>
                  <a:pt x="106110" y="5927"/>
                </a:lnTo>
                <a:lnTo>
                  <a:pt x="105783" y="4251"/>
                </a:lnTo>
                <a:close/>
                <a:moveTo>
                  <a:pt x="129776" y="4415"/>
                </a:moveTo>
                <a:lnTo>
                  <a:pt x="130634" y="5927"/>
                </a:lnTo>
                <a:lnTo>
                  <a:pt x="118903" y="5927"/>
                </a:lnTo>
                <a:lnTo>
                  <a:pt x="118372" y="4415"/>
                </a:lnTo>
                <a:close/>
                <a:moveTo>
                  <a:pt x="141874" y="4415"/>
                </a:moveTo>
                <a:lnTo>
                  <a:pt x="142896" y="6131"/>
                </a:lnTo>
                <a:lnTo>
                  <a:pt x="131492" y="6131"/>
                </a:lnTo>
                <a:lnTo>
                  <a:pt x="130634" y="4415"/>
                </a:lnTo>
                <a:close/>
                <a:moveTo>
                  <a:pt x="142569" y="4415"/>
                </a:moveTo>
                <a:lnTo>
                  <a:pt x="153646" y="4578"/>
                </a:lnTo>
                <a:lnTo>
                  <a:pt x="154995" y="6131"/>
                </a:lnTo>
                <a:lnTo>
                  <a:pt x="143755" y="6131"/>
                </a:lnTo>
                <a:lnTo>
                  <a:pt x="142569" y="4415"/>
                </a:lnTo>
                <a:close/>
                <a:moveTo>
                  <a:pt x="166399" y="4578"/>
                </a:moveTo>
                <a:lnTo>
                  <a:pt x="168116" y="6131"/>
                </a:lnTo>
                <a:lnTo>
                  <a:pt x="155853" y="6131"/>
                </a:lnTo>
                <a:lnTo>
                  <a:pt x="154300" y="4578"/>
                </a:lnTo>
                <a:close/>
                <a:moveTo>
                  <a:pt x="167094" y="4578"/>
                </a:moveTo>
                <a:lnTo>
                  <a:pt x="178661" y="4742"/>
                </a:lnTo>
                <a:lnTo>
                  <a:pt x="180705" y="6295"/>
                </a:lnTo>
                <a:lnTo>
                  <a:pt x="168974" y="6131"/>
                </a:lnTo>
                <a:lnTo>
                  <a:pt x="167094" y="4578"/>
                </a:lnTo>
                <a:close/>
                <a:moveTo>
                  <a:pt x="24893" y="5764"/>
                </a:moveTo>
                <a:lnTo>
                  <a:pt x="22849" y="7644"/>
                </a:lnTo>
                <a:lnTo>
                  <a:pt x="11078" y="7644"/>
                </a:lnTo>
                <a:lnTo>
                  <a:pt x="13653" y="5764"/>
                </a:lnTo>
                <a:close/>
                <a:moveTo>
                  <a:pt x="25915" y="5764"/>
                </a:moveTo>
                <a:lnTo>
                  <a:pt x="38831" y="5927"/>
                </a:lnTo>
                <a:lnTo>
                  <a:pt x="37155" y="7807"/>
                </a:lnTo>
                <a:lnTo>
                  <a:pt x="23871" y="7644"/>
                </a:lnTo>
                <a:lnTo>
                  <a:pt x="25915" y="5764"/>
                </a:lnTo>
                <a:close/>
                <a:moveTo>
                  <a:pt x="52320" y="5927"/>
                </a:moveTo>
                <a:lnTo>
                  <a:pt x="51093" y="7807"/>
                </a:lnTo>
                <a:lnTo>
                  <a:pt x="38177" y="7807"/>
                </a:lnTo>
                <a:lnTo>
                  <a:pt x="39689" y="5927"/>
                </a:lnTo>
                <a:close/>
                <a:moveTo>
                  <a:pt x="64582" y="5927"/>
                </a:moveTo>
                <a:lnTo>
                  <a:pt x="63723" y="7807"/>
                </a:lnTo>
                <a:lnTo>
                  <a:pt x="51952" y="7807"/>
                </a:lnTo>
                <a:lnTo>
                  <a:pt x="53341" y="5927"/>
                </a:lnTo>
                <a:close/>
                <a:moveTo>
                  <a:pt x="65604" y="5927"/>
                </a:moveTo>
                <a:lnTo>
                  <a:pt x="78356" y="6131"/>
                </a:lnTo>
                <a:lnTo>
                  <a:pt x="77866" y="7807"/>
                </a:lnTo>
                <a:lnTo>
                  <a:pt x="64582" y="7807"/>
                </a:lnTo>
                <a:lnTo>
                  <a:pt x="65604" y="5927"/>
                </a:lnTo>
                <a:close/>
                <a:moveTo>
                  <a:pt x="91967" y="6131"/>
                </a:moveTo>
                <a:lnTo>
                  <a:pt x="91804" y="7807"/>
                </a:lnTo>
                <a:lnTo>
                  <a:pt x="78888" y="7807"/>
                </a:lnTo>
                <a:lnTo>
                  <a:pt x="79378" y="6131"/>
                </a:lnTo>
                <a:close/>
                <a:moveTo>
                  <a:pt x="105251" y="6131"/>
                </a:moveTo>
                <a:lnTo>
                  <a:pt x="105456" y="7971"/>
                </a:lnTo>
                <a:lnTo>
                  <a:pt x="105456" y="7971"/>
                </a:lnTo>
                <a:lnTo>
                  <a:pt x="92826" y="7807"/>
                </a:lnTo>
                <a:lnTo>
                  <a:pt x="92826" y="6131"/>
                </a:lnTo>
                <a:close/>
                <a:moveTo>
                  <a:pt x="118208" y="6131"/>
                </a:moveTo>
                <a:lnTo>
                  <a:pt x="118740" y="7971"/>
                </a:lnTo>
                <a:lnTo>
                  <a:pt x="106273" y="7971"/>
                </a:lnTo>
                <a:lnTo>
                  <a:pt x="106110" y="6131"/>
                </a:lnTo>
                <a:close/>
                <a:moveTo>
                  <a:pt x="119067" y="6131"/>
                </a:moveTo>
                <a:lnTo>
                  <a:pt x="130798" y="6295"/>
                </a:lnTo>
                <a:lnTo>
                  <a:pt x="131656" y="7971"/>
                </a:lnTo>
                <a:lnTo>
                  <a:pt x="119557" y="7971"/>
                </a:lnTo>
                <a:lnTo>
                  <a:pt x="119067" y="6131"/>
                </a:lnTo>
                <a:close/>
                <a:moveTo>
                  <a:pt x="143060" y="6295"/>
                </a:moveTo>
                <a:lnTo>
                  <a:pt x="144286" y="7971"/>
                </a:lnTo>
                <a:lnTo>
                  <a:pt x="132514" y="7971"/>
                </a:lnTo>
                <a:lnTo>
                  <a:pt x="131656" y="6295"/>
                </a:lnTo>
                <a:close/>
                <a:moveTo>
                  <a:pt x="155158" y="6295"/>
                </a:moveTo>
                <a:lnTo>
                  <a:pt x="156712" y="7971"/>
                </a:lnTo>
                <a:lnTo>
                  <a:pt x="145103" y="7971"/>
                </a:lnTo>
                <a:lnTo>
                  <a:pt x="143918" y="6295"/>
                </a:lnTo>
                <a:close/>
                <a:moveTo>
                  <a:pt x="156017" y="6295"/>
                </a:moveTo>
                <a:lnTo>
                  <a:pt x="168279" y="6458"/>
                </a:lnTo>
                <a:lnTo>
                  <a:pt x="170159" y="7971"/>
                </a:lnTo>
                <a:lnTo>
                  <a:pt x="157570" y="7971"/>
                </a:lnTo>
                <a:lnTo>
                  <a:pt x="156017" y="6295"/>
                </a:lnTo>
                <a:close/>
                <a:moveTo>
                  <a:pt x="180868" y="6458"/>
                </a:moveTo>
                <a:lnTo>
                  <a:pt x="183116" y="8175"/>
                </a:lnTo>
                <a:lnTo>
                  <a:pt x="171018" y="7971"/>
                </a:lnTo>
                <a:lnTo>
                  <a:pt x="169137" y="6458"/>
                </a:lnTo>
                <a:close/>
                <a:moveTo>
                  <a:pt x="22686" y="7971"/>
                </a:moveTo>
                <a:lnTo>
                  <a:pt x="20274" y="10014"/>
                </a:lnTo>
                <a:lnTo>
                  <a:pt x="8176" y="10014"/>
                </a:lnTo>
                <a:lnTo>
                  <a:pt x="10751" y="7971"/>
                </a:lnTo>
                <a:close/>
                <a:moveTo>
                  <a:pt x="36992" y="7971"/>
                </a:moveTo>
                <a:lnTo>
                  <a:pt x="35112" y="10014"/>
                </a:lnTo>
                <a:lnTo>
                  <a:pt x="21460" y="10014"/>
                </a:lnTo>
                <a:lnTo>
                  <a:pt x="23708" y="7971"/>
                </a:lnTo>
                <a:close/>
                <a:moveTo>
                  <a:pt x="50930" y="7971"/>
                </a:moveTo>
                <a:lnTo>
                  <a:pt x="49581" y="10014"/>
                </a:lnTo>
                <a:lnTo>
                  <a:pt x="36133" y="10014"/>
                </a:lnTo>
                <a:lnTo>
                  <a:pt x="37809" y="7971"/>
                </a:lnTo>
                <a:close/>
                <a:moveTo>
                  <a:pt x="63560" y="7971"/>
                </a:moveTo>
                <a:lnTo>
                  <a:pt x="62538" y="10014"/>
                </a:lnTo>
                <a:lnTo>
                  <a:pt x="50603" y="10014"/>
                </a:lnTo>
                <a:lnTo>
                  <a:pt x="51788" y="7971"/>
                </a:lnTo>
                <a:close/>
                <a:moveTo>
                  <a:pt x="64582" y="7971"/>
                </a:moveTo>
                <a:lnTo>
                  <a:pt x="77866" y="8175"/>
                </a:lnTo>
                <a:lnTo>
                  <a:pt x="77334" y="10014"/>
                </a:lnTo>
                <a:lnTo>
                  <a:pt x="63560" y="10014"/>
                </a:lnTo>
                <a:lnTo>
                  <a:pt x="64582" y="7971"/>
                </a:lnTo>
                <a:close/>
                <a:moveTo>
                  <a:pt x="91804" y="8175"/>
                </a:moveTo>
                <a:lnTo>
                  <a:pt x="91640" y="10014"/>
                </a:lnTo>
                <a:lnTo>
                  <a:pt x="78356" y="10014"/>
                </a:lnTo>
                <a:lnTo>
                  <a:pt x="78888" y="8175"/>
                </a:lnTo>
                <a:close/>
                <a:moveTo>
                  <a:pt x="105456" y="8175"/>
                </a:moveTo>
                <a:lnTo>
                  <a:pt x="105619" y="10014"/>
                </a:lnTo>
                <a:lnTo>
                  <a:pt x="92662" y="10014"/>
                </a:lnTo>
                <a:lnTo>
                  <a:pt x="92662" y="8175"/>
                </a:lnTo>
                <a:close/>
                <a:moveTo>
                  <a:pt x="118740" y="8175"/>
                </a:moveTo>
                <a:lnTo>
                  <a:pt x="119394" y="10014"/>
                </a:lnTo>
                <a:lnTo>
                  <a:pt x="106641" y="10014"/>
                </a:lnTo>
                <a:lnTo>
                  <a:pt x="106273" y="8175"/>
                </a:lnTo>
                <a:close/>
                <a:moveTo>
                  <a:pt x="131819" y="8175"/>
                </a:moveTo>
                <a:lnTo>
                  <a:pt x="132678" y="10014"/>
                </a:lnTo>
                <a:lnTo>
                  <a:pt x="120252" y="10014"/>
                </a:lnTo>
                <a:lnTo>
                  <a:pt x="119557" y="8175"/>
                </a:lnTo>
                <a:close/>
                <a:moveTo>
                  <a:pt x="144449" y="8175"/>
                </a:moveTo>
                <a:lnTo>
                  <a:pt x="145798" y="10014"/>
                </a:lnTo>
                <a:lnTo>
                  <a:pt x="133536" y="10014"/>
                </a:lnTo>
                <a:lnTo>
                  <a:pt x="132678" y="8175"/>
                </a:lnTo>
                <a:close/>
                <a:moveTo>
                  <a:pt x="156875" y="8175"/>
                </a:moveTo>
                <a:lnTo>
                  <a:pt x="158388" y="10014"/>
                </a:lnTo>
                <a:lnTo>
                  <a:pt x="146657" y="10014"/>
                </a:lnTo>
                <a:lnTo>
                  <a:pt x="145308" y="8175"/>
                </a:lnTo>
                <a:close/>
                <a:moveTo>
                  <a:pt x="157734" y="8175"/>
                </a:moveTo>
                <a:lnTo>
                  <a:pt x="170323" y="8339"/>
                </a:lnTo>
                <a:lnTo>
                  <a:pt x="172366" y="10014"/>
                </a:lnTo>
                <a:lnTo>
                  <a:pt x="159246" y="10014"/>
                </a:lnTo>
                <a:lnTo>
                  <a:pt x="157734" y="8175"/>
                </a:lnTo>
                <a:close/>
                <a:moveTo>
                  <a:pt x="183280" y="8339"/>
                </a:moveTo>
                <a:lnTo>
                  <a:pt x="185487" y="10014"/>
                </a:lnTo>
                <a:lnTo>
                  <a:pt x="173061" y="10014"/>
                </a:lnTo>
                <a:lnTo>
                  <a:pt x="171181" y="8339"/>
                </a:lnTo>
                <a:close/>
                <a:moveTo>
                  <a:pt x="172530" y="10219"/>
                </a:moveTo>
                <a:lnTo>
                  <a:pt x="174574" y="12058"/>
                </a:lnTo>
                <a:lnTo>
                  <a:pt x="161126" y="12058"/>
                </a:lnTo>
                <a:lnTo>
                  <a:pt x="159409" y="10219"/>
                </a:lnTo>
                <a:close/>
                <a:moveTo>
                  <a:pt x="185814" y="10219"/>
                </a:moveTo>
                <a:lnTo>
                  <a:pt x="188226" y="12058"/>
                </a:lnTo>
                <a:lnTo>
                  <a:pt x="175432" y="12058"/>
                </a:lnTo>
                <a:lnTo>
                  <a:pt x="173388" y="10219"/>
                </a:lnTo>
                <a:close/>
                <a:moveTo>
                  <a:pt x="77171" y="10219"/>
                </a:moveTo>
                <a:lnTo>
                  <a:pt x="76640" y="12263"/>
                </a:lnTo>
                <a:lnTo>
                  <a:pt x="62538" y="12263"/>
                </a:lnTo>
                <a:lnTo>
                  <a:pt x="63355" y="10219"/>
                </a:lnTo>
                <a:close/>
                <a:moveTo>
                  <a:pt x="91640" y="10219"/>
                </a:moveTo>
                <a:lnTo>
                  <a:pt x="91477" y="12263"/>
                </a:lnTo>
                <a:lnTo>
                  <a:pt x="77661" y="12263"/>
                </a:lnTo>
                <a:lnTo>
                  <a:pt x="78193" y="10219"/>
                </a:lnTo>
                <a:close/>
                <a:moveTo>
                  <a:pt x="105783" y="10219"/>
                </a:moveTo>
                <a:lnTo>
                  <a:pt x="105946" y="12263"/>
                </a:lnTo>
                <a:lnTo>
                  <a:pt x="92499" y="12263"/>
                </a:lnTo>
                <a:lnTo>
                  <a:pt x="92662" y="10219"/>
                </a:lnTo>
                <a:close/>
                <a:moveTo>
                  <a:pt x="119394" y="10219"/>
                </a:moveTo>
                <a:lnTo>
                  <a:pt x="120089" y="12263"/>
                </a:lnTo>
                <a:lnTo>
                  <a:pt x="106968" y="12263"/>
                </a:lnTo>
                <a:lnTo>
                  <a:pt x="106641" y="10219"/>
                </a:lnTo>
                <a:close/>
                <a:moveTo>
                  <a:pt x="132841" y="10219"/>
                </a:moveTo>
                <a:lnTo>
                  <a:pt x="133863" y="12263"/>
                </a:lnTo>
                <a:lnTo>
                  <a:pt x="120947" y="12263"/>
                </a:lnTo>
                <a:lnTo>
                  <a:pt x="120252" y="10219"/>
                </a:lnTo>
                <a:close/>
                <a:moveTo>
                  <a:pt x="145962" y="10219"/>
                </a:moveTo>
                <a:lnTo>
                  <a:pt x="147147" y="12263"/>
                </a:lnTo>
                <a:lnTo>
                  <a:pt x="134721" y="12263"/>
                </a:lnTo>
                <a:lnTo>
                  <a:pt x="133700" y="10219"/>
                </a:lnTo>
                <a:close/>
                <a:moveTo>
                  <a:pt x="158755" y="10219"/>
                </a:moveTo>
                <a:lnTo>
                  <a:pt x="160268" y="12058"/>
                </a:lnTo>
                <a:lnTo>
                  <a:pt x="148169" y="12263"/>
                </a:lnTo>
                <a:lnTo>
                  <a:pt x="146820" y="10219"/>
                </a:lnTo>
                <a:close/>
                <a:moveTo>
                  <a:pt x="20111" y="10219"/>
                </a:moveTo>
                <a:lnTo>
                  <a:pt x="17740" y="12426"/>
                </a:lnTo>
                <a:lnTo>
                  <a:pt x="5110" y="12426"/>
                </a:lnTo>
                <a:lnTo>
                  <a:pt x="7849" y="10219"/>
                </a:lnTo>
                <a:close/>
                <a:moveTo>
                  <a:pt x="34948" y="10219"/>
                </a:moveTo>
                <a:lnTo>
                  <a:pt x="33068" y="12426"/>
                </a:lnTo>
                <a:lnTo>
                  <a:pt x="18762" y="12426"/>
                </a:lnTo>
                <a:lnTo>
                  <a:pt x="21133" y="10219"/>
                </a:lnTo>
                <a:close/>
                <a:moveTo>
                  <a:pt x="49417" y="10219"/>
                </a:moveTo>
                <a:lnTo>
                  <a:pt x="47864" y="12426"/>
                </a:lnTo>
                <a:lnTo>
                  <a:pt x="34090" y="12426"/>
                </a:lnTo>
                <a:lnTo>
                  <a:pt x="35970" y="10219"/>
                </a:lnTo>
                <a:close/>
                <a:moveTo>
                  <a:pt x="62538" y="10219"/>
                </a:moveTo>
                <a:lnTo>
                  <a:pt x="61516" y="12263"/>
                </a:lnTo>
                <a:lnTo>
                  <a:pt x="48886" y="12426"/>
                </a:lnTo>
                <a:lnTo>
                  <a:pt x="50439" y="10219"/>
                </a:lnTo>
                <a:close/>
                <a:moveTo>
                  <a:pt x="174737" y="12426"/>
                </a:moveTo>
                <a:lnTo>
                  <a:pt x="177149" y="14470"/>
                </a:lnTo>
                <a:lnTo>
                  <a:pt x="163333" y="14470"/>
                </a:lnTo>
                <a:lnTo>
                  <a:pt x="161453" y="12426"/>
                </a:lnTo>
                <a:close/>
                <a:moveTo>
                  <a:pt x="188553" y="12426"/>
                </a:moveTo>
                <a:lnTo>
                  <a:pt x="191087" y="14470"/>
                </a:lnTo>
                <a:lnTo>
                  <a:pt x="178007" y="14470"/>
                </a:lnTo>
                <a:lnTo>
                  <a:pt x="175595" y="12426"/>
                </a:lnTo>
                <a:close/>
                <a:moveTo>
                  <a:pt x="32700" y="12590"/>
                </a:moveTo>
                <a:lnTo>
                  <a:pt x="30656" y="14960"/>
                </a:lnTo>
                <a:lnTo>
                  <a:pt x="15860" y="14960"/>
                </a:lnTo>
                <a:lnTo>
                  <a:pt x="18394" y="12590"/>
                </a:lnTo>
                <a:close/>
                <a:moveTo>
                  <a:pt x="47701" y="12590"/>
                </a:moveTo>
                <a:lnTo>
                  <a:pt x="46188" y="14960"/>
                </a:lnTo>
                <a:lnTo>
                  <a:pt x="31678" y="14960"/>
                </a:lnTo>
                <a:lnTo>
                  <a:pt x="33722" y="12590"/>
                </a:lnTo>
                <a:close/>
                <a:moveTo>
                  <a:pt x="160636" y="12426"/>
                </a:moveTo>
                <a:lnTo>
                  <a:pt x="162311" y="14470"/>
                </a:lnTo>
                <a:lnTo>
                  <a:pt x="47210" y="14960"/>
                </a:lnTo>
                <a:lnTo>
                  <a:pt x="48723" y="12590"/>
                </a:lnTo>
                <a:lnTo>
                  <a:pt x="106968" y="12590"/>
                </a:lnTo>
                <a:lnTo>
                  <a:pt x="106968" y="12426"/>
                </a:lnTo>
                <a:lnTo>
                  <a:pt x="120089" y="12426"/>
                </a:lnTo>
                <a:lnTo>
                  <a:pt x="120089" y="12590"/>
                </a:lnTo>
                <a:lnTo>
                  <a:pt x="121110" y="12590"/>
                </a:lnTo>
                <a:lnTo>
                  <a:pt x="121110" y="12426"/>
                </a:lnTo>
                <a:lnTo>
                  <a:pt x="133863" y="12426"/>
                </a:lnTo>
                <a:lnTo>
                  <a:pt x="134067" y="12590"/>
                </a:lnTo>
                <a:lnTo>
                  <a:pt x="134885" y="12590"/>
                </a:lnTo>
                <a:lnTo>
                  <a:pt x="134885" y="12426"/>
                </a:lnTo>
                <a:lnTo>
                  <a:pt x="147352" y="12426"/>
                </a:lnTo>
                <a:lnTo>
                  <a:pt x="147515" y="12590"/>
                </a:lnTo>
                <a:lnTo>
                  <a:pt x="148373" y="12590"/>
                </a:lnTo>
                <a:lnTo>
                  <a:pt x="148373" y="12426"/>
                </a:lnTo>
                <a:close/>
                <a:moveTo>
                  <a:pt x="17372" y="12590"/>
                </a:moveTo>
                <a:lnTo>
                  <a:pt x="14675" y="14960"/>
                </a:lnTo>
                <a:lnTo>
                  <a:pt x="1554" y="15124"/>
                </a:lnTo>
                <a:lnTo>
                  <a:pt x="4783" y="12753"/>
                </a:lnTo>
                <a:lnTo>
                  <a:pt x="17372" y="12590"/>
                </a:lnTo>
                <a:close/>
                <a:moveTo>
                  <a:pt x="20111" y="0"/>
                </a:moveTo>
                <a:lnTo>
                  <a:pt x="1" y="15328"/>
                </a:lnTo>
                <a:lnTo>
                  <a:pt x="31515" y="15328"/>
                </a:lnTo>
                <a:lnTo>
                  <a:pt x="45984" y="15124"/>
                </a:lnTo>
                <a:lnTo>
                  <a:pt x="45821" y="15328"/>
                </a:lnTo>
                <a:lnTo>
                  <a:pt x="47006" y="15328"/>
                </a:lnTo>
                <a:lnTo>
                  <a:pt x="47006" y="15124"/>
                </a:lnTo>
                <a:lnTo>
                  <a:pt x="192313" y="14633"/>
                </a:lnTo>
                <a:lnTo>
                  <a:pt x="175105" y="1349"/>
                </a:lnTo>
                <a:lnTo>
                  <a:pt x="163333" y="1186"/>
                </a:lnTo>
                <a:lnTo>
                  <a:pt x="162679" y="1186"/>
                </a:lnTo>
                <a:lnTo>
                  <a:pt x="151235" y="1022"/>
                </a:lnTo>
                <a:lnTo>
                  <a:pt x="139340" y="1022"/>
                </a:lnTo>
                <a:lnTo>
                  <a:pt x="128754" y="818"/>
                </a:lnTo>
                <a:lnTo>
                  <a:pt x="116328" y="818"/>
                </a:lnTo>
                <a:lnTo>
                  <a:pt x="105251" y="654"/>
                </a:lnTo>
                <a:lnTo>
                  <a:pt x="104597" y="654"/>
                </a:lnTo>
                <a:lnTo>
                  <a:pt x="93194" y="491"/>
                </a:lnTo>
                <a:lnTo>
                  <a:pt x="80073" y="491"/>
                </a:lnTo>
                <a:lnTo>
                  <a:pt x="68301" y="327"/>
                </a:lnTo>
                <a:lnTo>
                  <a:pt x="67443" y="327"/>
                </a:lnTo>
                <a:lnTo>
                  <a:pt x="2011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1331;p49">
            <a:extLst>
              <a:ext uri="{FF2B5EF4-FFF2-40B4-BE49-F238E27FC236}">
                <a16:creationId xmlns:a16="http://schemas.microsoft.com/office/drawing/2014/main" id="{B5430B76-A906-4A28-82E8-5E91CFD7C364}"/>
              </a:ext>
            </a:extLst>
          </p:cNvPr>
          <p:cNvSpPr/>
          <p:nvPr/>
        </p:nvSpPr>
        <p:spPr>
          <a:xfrm>
            <a:off x="4375927" y="4850506"/>
            <a:ext cx="49035" cy="53926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328" y="1"/>
                  <a:pt x="1" y="532"/>
                  <a:pt x="1" y="1022"/>
                </a:cubicBezTo>
                <a:cubicBezTo>
                  <a:pt x="1" y="1717"/>
                  <a:pt x="328" y="2249"/>
                  <a:pt x="1023" y="2249"/>
                </a:cubicBezTo>
                <a:cubicBezTo>
                  <a:pt x="1513" y="2249"/>
                  <a:pt x="2044" y="1717"/>
                  <a:pt x="2044" y="1022"/>
                </a:cubicBezTo>
                <a:cubicBezTo>
                  <a:pt x="2044" y="532"/>
                  <a:pt x="1513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1332;p49">
            <a:extLst>
              <a:ext uri="{FF2B5EF4-FFF2-40B4-BE49-F238E27FC236}">
                <a16:creationId xmlns:a16="http://schemas.microsoft.com/office/drawing/2014/main" id="{0DC66E74-5220-4D63-8CB5-2FA8D55D0768}"/>
              </a:ext>
            </a:extLst>
          </p:cNvPr>
          <p:cNvSpPr/>
          <p:nvPr/>
        </p:nvSpPr>
        <p:spPr>
          <a:xfrm>
            <a:off x="4483610" y="4850506"/>
            <a:ext cx="49035" cy="53926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491" y="1"/>
                  <a:pt x="1" y="532"/>
                  <a:pt x="1" y="1022"/>
                </a:cubicBezTo>
                <a:cubicBezTo>
                  <a:pt x="1" y="1717"/>
                  <a:pt x="491" y="2249"/>
                  <a:pt x="1023" y="2249"/>
                </a:cubicBezTo>
                <a:cubicBezTo>
                  <a:pt x="1718" y="2249"/>
                  <a:pt x="2045" y="1717"/>
                  <a:pt x="2045" y="1022"/>
                </a:cubicBezTo>
                <a:cubicBezTo>
                  <a:pt x="2045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1333;p49">
            <a:extLst>
              <a:ext uri="{FF2B5EF4-FFF2-40B4-BE49-F238E27FC236}">
                <a16:creationId xmlns:a16="http://schemas.microsoft.com/office/drawing/2014/main" id="{863514E0-8E85-4726-A447-7EC9BB2E3374}"/>
              </a:ext>
            </a:extLst>
          </p:cNvPr>
          <p:cNvSpPr/>
          <p:nvPr/>
        </p:nvSpPr>
        <p:spPr>
          <a:xfrm>
            <a:off x="4610161" y="4850506"/>
            <a:ext cx="52967" cy="53926"/>
          </a:xfrm>
          <a:custGeom>
            <a:avLst/>
            <a:gdLst/>
            <a:ahLst/>
            <a:cxnLst/>
            <a:rect l="l" t="t" r="r" b="b"/>
            <a:pathLst>
              <a:path w="2209" h="2249" extrusionOk="0">
                <a:moveTo>
                  <a:pt x="1023" y="1"/>
                </a:moveTo>
                <a:cubicBezTo>
                  <a:pt x="532" y="1"/>
                  <a:pt x="1" y="532"/>
                  <a:pt x="1" y="1022"/>
                </a:cubicBezTo>
                <a:cubicBezTo>
                  <a:pt x="1" y="1717"/>
                  <a:pt x="532" y="2249"/>
                  <a:pt x="1023" y="2249"/>
                </a:cubicBezTo>
                <a:cubicBezTo>
                  <a:pt x="1718" y="2249"/>
                  <a:pt x="2208" y="1717"/>
                  <a:pt x="2208" y="1022"/>
                </a:cubicBezTo>
                <a:cubicBezTo>
                  <a:pt x="2208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1334;p49">
            <a:extLst>
              <a:ext uri="{FF2B5EF4-FFF2-40B4-BE49-F238E27FC236}">
                <a16:creationId xmlns:a16="http://schemas.microsoft.com/office/drawing/2014/main" id="{8F55E227-C84F-4F62-93EF-02DFA813B02B}"/>
              </a:ext>
            </a:extLst>
          </p:cNvPr>
          <p:cNvGrpSpPr/>
          <p:nvPr/>
        </p:nvGrpSpPr>
        <p:grpSpPr>
          <a:xfrm>
            <a:off x="5022792" y="2137626"/>
            <a:ext cx="3345063" cy="2009264"/>
            <a:chOff x="4894275" y="1974100"/>
            <a:chExt cx="3377379" cy="2028675"/>
          </a:xfrm>
        </p:grpSpPr>
        <p:sp>
          <p:nvSpPr>
            <p:cNvPr id="309" name="Google Shape;1335;p49">
              <a:extLst>
                <a:ext uri="{FF2B5EF4-FFF2-40B4-BE49-F238E27FC236}">
                  <a16:creationId xmlns:a16="http://schemas.microsoft.com/office/drawing/2014/main" id="{42751A72-F14D-45A7-99DA-B4FC0691BFEF}"/>
                </a:ext>
              </a:extLst>
            </p:cNvPr>
            <p:cNvSpPr/>
            <p:nvPr/>
          </p:nvSpPr>
          <p:spPr>
            <a:xfrm>
              <a:off x="4894275" y="1974100"/>
              <a:ext cx="3377276" cy="2028675"/>
            </a:xfrm>
            <a:custGeom>
              <a:avLst/>
              <a:gdLst/>
              <a:ahLst/>
              <a:cxnLst/>
              <a:rect l="l" t="t" r="r" b="b"/>
              <a:pathLst>
                <a:path w="145635" h="87717" extrusionOk="0">
                  <a:moveTo>
                    <a:pt x="8543" y="1"/>
                  </a:moveTo>
                  <a:cubicBezTo>
                    <a:pt x="3761" y="1"/>
                    <a:pt x="0" y="3924"/>
                    <a:pt x="0" y="8666"/>
                  </a:cubicBezTo>
                  <a:lnTo>
                    <a:pt x="0" y="79010"/>
                  </a:lnTo>
                  <a:cubicBezTo>
                    <a:pt x="0" y="83792"/>
                    <a:pt x="3761" y="87716"/>
                    <a:pt x="8543" y="87716"/>
                  </a:cubicBezTo>
                  <a:lnTo>
                    <a:pt x="137133" y="87716"/>
                  </a:lnTo>
                  <a:cubicBezTo>
                    <a:pt x="141874" y="87716"/>
                    <a:pt x="145634" y="83792"/>
                    <a:pt x="145634" y="79010"/>
                  </a:cubicBezTo>
                  <a:lnTo>
                    <a:pt x="145634" y="8666"/>
                  </a:lnTo>
                  <a:cubicBezTo>
                    <a:pt x="145634" y="3924"/>
                    <a:pt x="141874" y="1"/>
                    <a:pt x="137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336;p49">
              <a:extLst>
                <a:ext uri="{FF2B5EF4-FFF2-40B4-BE49-F238E27FC236}">
                  <a16:creationId xmlns:a16="http://schemas.microsoft.com/office/drawing/2014/main" id="{82C2285D-6BC0-4F6E-BE35-67D566D67BED}"/>
                </a:ext>
              </a:extLst>
            </p:cNvPr>
            <p:cNvSpPr/>
            <p:nvPr/>
          </p:nvSpPr>
          <p:spPr>
            <a:xfrm>
              <a:off x="5010071" y="2039400"/>
              <a:ext cx="3141877" cy="1887989"/>
            </a:xfrm>
            <a:custGeom>
              <a:avLst/>
              <a:gdLst/>
              <a:ahLst/>
              <a:cxnLst/>
              <a:rect l="l" t="t" r="r" b="b"/>
              <a:pathLst>
                <a:path w="129776" h="77171" extrusionOk="0">
                  <a:moveTo>
                    <a:pt x="121232" y="696"/>
                  </a:moveTo>
                  <a:cubicBezTo>
                    <a:pt x="123480" y="696"/>
                    <a:pt x="125320" y="1554"/>
                    <a:pt x="126873" y="3066"/>
                  </a:cubicBezTo>
                  <a:cubicBezTo>
                    <a:pt x="128222" y="4456"/>
                    <a:pt x="129080" y="6500"/>
                    <a:pt x="129080" y="8543"/>
                  </a:cubicBezTo>
                  <a:lnTo>
                    <a:pt x="129080" y="68465"/>
                  </a:lnTo>
                  <a:cubicBezTo>
                    <a:pt x="129080" y="70672"/>
                    <a:pt x="128222" y="72716"/>
                    <a:pt x="126873" y="74105"/>
                  </a:cubicBezTo>
                  <a:cubicBezTo>
                    <a:pt x="125320" y="75454"/>
                    <a:pt x="123480" y="76476"/>
                    <a:pt x="121232" y="76476"/>
                  </a:cubicBezTo>
                  <a:lnTo>
                    <a:pt x="8665" y="76476"/>
                  </a:lnTo>
                  <a:cubicBezTo>
                    <a:pt x="6458" y="76476"/>
                    <a:pt x="4415" y="75454"/>
                    <a:pt x="3066" y="74105"/>
                  </a:cubicBezTo>
                  <a:cubicBezTo>
                    <a:pt x="1676" y="72716"/>
                    <a:pt x="654" y="70672"/>
                    <a:pt x="654" y="68465"/>
                  </a:cubicBezTo>
                  <a:lnTo>
                    <a:pt x="654" y="8543"/>
                  </a:lnTo>
                  <a:cubicBezTo>
                    <a:pt x="654" y="6500"/>
                    <a:pt x="1676" y="4456"/>
                    <a:pt x="3066" y="3066"/>
                  </a:cubicBezTo>
                  <a:cubicBezTo>
                    <a:pt x="4415" y="1554"/>
                    <a:pt x="6458" y="696"/>
                    <a:pt x="8665" y="696"/>
                  </a:cubicBezTo>
                  <a:close/>
                  <a:moveTo>
                    <a:pt x="8665" y="1"/>
                  </a:moveTo>
                  <a:cubicBezTo>
                    <a:pt x="3924" y="1"/>
                    <a:pt x="0" y="3925"/>
                    <a:pt x="0" y="8543"/>
                  </a:cubicBezTo>
                  <a:lnTo>
                    <a:pt x="0" y="68465"/>
                  </a:lnTo>
                  <a:cubicBezTo>
                    <a:pt x="0" y="73247"/>
                    <a:pt x="3924" y="77171"/>
                    <a:pt x="8665" y="77171"/>
                  </a:cubicBezTo>
                  <a:lnTo>
                    <a:pt x="121232" y="77171"/>
                  </a:lnTo>
                  <a:cubicBezTo>
                    <a:pt x="126015" y="77171"/>
                    <a:pt x="129775" y="73247"/>
                    <a:pt x="129775" y="68465"/>
                  </a:cubicBezTo>
                  <a:lnTo>
                    <a:pt x="129775" y="8543"/>
                  </a:lnTo>
                  <a:cubicBezTo>
                    <a:pt x="129775" y="3925"/>
                    <a:pt x="126015" y="1"/>
                    <a:pt x="12123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337;p49">
              <a:extLst>
                <a:ext uri="{FF2B5EF4-FFF2-40B4-BE49-F238E27FC236}">
                  <a16:creationId xmlns:a16="http://schemas.microsoft.com/office/drawing/2014/main" id="{380AB304-C140-497C-A301-55703F46407F}"/>
                </a:ext>
              </a:extLst>
            </p:cNvPr>
            <p:cNvSpPr/>
            <p:nvPr/>
          </p:nvSpPr>
          <p:spPr>
            <a:xfrm>
              <a:off x="4894275" y="2927384"/>
              <a:ext cx="593774" cy="650011"/>
            </a:xfrm>
            <a:custGeom>
              <a:avLst/>
              <a:gdLst/>
              <a:ahLst/>
              <a:cxnLst/>
              <a:rect l="l" t="t" r="r" b="b"/>
              <a:pathLst>
                <a:path w="24526" h="26569" extrusionOk="0">
                  <a:moveTo>
                    <a:pt x="1" y="1"/>
                  </a:moveTo>
                  <a:lnTo>
                    <a:pt x="1" y="4252"/>
                  </a:lnTo>
                  <a:lnTo>
                    <a:pt x="4783" y="9034"/>
                  </a:lnTo>
                  <a:lnTo>
                    <a:pt x="4783" y="4947"/>
                  </a:lnTo>
                  <a:lnTo>
                    <a:pt x="1" y="1"/>
                  </a:lnTo>
                  <a:close/>
                  <a:moveTo>
                    <a:pt x="5437" y="5601"/>
                  </a:moveTo>
                  <a:lnTo>
                    <a:pt x="5437" y="9688"/>
                  </a:lnTo>
                  <a:lnTo>
                    <a:pt x="21787" y="26038"/>
                  </a:lnTo>
                  <a:cubicBezTo>
                    <a:pt x="22155" y="26405"/>
                    <a:pt x="22482" y="26569"/>
                    <a:pt x="22809" y="26569"/>
                  </a:cubicBezTo>
                  <a:cubicBezTo>
                    <a:pt x="23340" y="26569"/>
                    <a:pt x="23667" y="26405"/>
                    <a:pt x="24035" y="26038"/>
                  </a:cubicBezTo>
                  <a:cubicBezTo>
                    <a:pt x="24525" y="25547"/>
                    <a:pt x="24525" y="24525"/>
                    <a:pt x="24035" y="23994"/>
                  </a:cubicBezTo>
                  <a:lnTo>
                    <a:pt x="5437" y="560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338;p49">
              <a:extLst>
                <a:ext uri="{FF2B5EF4-FFF2-40B4-BE49-F238E27FC236}">
                  <a16:creationId xmlns:a16="http://schemas.microsoft.com/office/drawing/2014/main" id="{2DFA9AC2-E5A6-41F9-96B1-05810F260B84}"/>
                </a:ext>
              </a:extLst>
            </p:cNvPr>
            <p:cNvSpPr/>
            <p:nvPr/>
          </p:nvSpPr>
          <p:spPr>
            <a:xfrm>
              <a:off x="4894275" y="2748398"/>
              <a:ext cx="412684" cy="466009"/>
            </a:xfrm>
            <a:custGeom>
              <a:avLst/>
              <a:gdLst/>
              <a:ahLst/>
              <a:cxnLst/>
              <a:rect l="l" t="t" r="r" b="b"/>
              <a:pathLst>
                <a:path w="17046" h="19048" extrusionOk="0">
                  <a:moveTo>
                    <a:pt x="1" y="0"/>
                  </a:moveTo>
                  <a:lnTo>
                    <a:pt x="1" y="4088"/>
                  </a:lnTo>
                  <a:lnTo>
                    <a:pt x="4783" y="8993"/>
                  </a:lnTo>
                  <a:lnTo>
                    <a:pt x="4783" y="4742"/>
                  </a:lnTo>
                  <a:lnTo>
                    <a:pt x="1" y="0"/>
                  </a:lnTo>
                  <a:close/>
                  <a:moveTo>
                    <a:pt x="5437" y="5437"/>
                  </a:moveTo>
                  <a:lnTo>
                    <a:pt x="5437" y="9688"/>
                  </a:lnTo>
                  <a:lnTo>
                    <a:pt x="14470" y="18557"/>
                  </a:lnTo>
                  <a:cubicBezTo>
                    <a:pt x="14634" y="18884"/>
                    <a:pt x="15165" y="19048"/>
                    <a:pt x="15492" y="19048"/>
                  </a:cubicBezTo>
                  <a:cubicBezTo>
                    <a:pt x="15860" y="19048"/>
                    <a:pt x="16187" y="18884"/>
                    <a:pt x="16514" y="18557"/>
                  </a:cubicBezTo>
                  <a:cubicBezTo>
                    <a:pt x="17045" y="18026"/>
                    <a:pt x="17045" y="17004"/>
                    <a:pt x="16514" y="16514"/>
                  </a:cubicBezTo>
                  <a:lnTo>
                    <a:pt x="5437" y="5437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339;p49">
              <a:extLst>
                <a:ext uri="{FF2B5EF4-FFF2-40B4-BE49-F238E27FC236}">
                  <a16:creationId xmlns:a16="http://schemas.microsoft.com/office/drawing/2014/main" id="{9774A605-56BF-4BC3-882F-F1EA52339C13}"/>
                </a:ext>
              </a:extLst>
            </p:cNvPr>
            <p:cNvSpPr/>
            <p:nvPr/>
          </p:nvSpPr>
          <p:spPr>
            <a:xfrm>
              <a:off x="7166298" y="1974105"/>
              <a:ext cx="481948" cy="382978"/>
            </a:xfrm>
            <a:custGeom>
              <a:avLst/>
              <a:gdLst/>
              <a:ahLst/>
              <a:cxnLst/>
              <a:rect l="l" t="t" r="r" b="b"/>
              <a:pathLst>
                <a:path w="19907" h="15819" extrusionOk="0">
                  <a:moveTo>
                    <a:pt x="1" y="0"/>
                  </a:moveTo>
                  <a:lnTo>
                    <a:pt x="3066" y="2698"/>
                  </a:lnTo>
                  <a:lnTo>
                    <a:pt x="7481" y="2698"/>
                  </a:lnTo>
                  <a:lnTo>
                    <a:pt x="4415" y="0"/>
                  </a:lnTo>
                  <a:close/>
                  <a:moveTo>
                    <a:pt x="3924" y="3393"/>
                  </a:moveTo>
                  <a:lnTo>
                    <a:pt x="17209" y="15491"/>
                  </a:lnTo>
                  <a:cubicBezTo>
                    <a:pt x="17536" y="15655"/>
                    <a:pt x="17863" y="15818"/>
                    <a:pt x="18230" y="15818"/>
                  </a:cubicBezTo>
                  <a:cubicBezTo>
                    <a:pt x="18557" y="15818"/>
                    <a:pt x="19089" y="15655"/>
                    <a:pt x="19252" y="15328"/>
                  </a:cubicBezTo>
                  <a:cubicBezTo>
                    <a:pt x="19906" y="14633"/>
                    <a:pt x="19743" y="13775"/>
                    <a:pt x="19252" y="13284"/>
                  </a:cubicBezTo>
                  <a:lnTo>
                    <a:pt x="8339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340;p49">
              <a:extLst>
                <a:ext uri="{FF2B5EF4-FFF2-40B4-BE49-F238E27FC236}">
                  <a16:creationId xmlns:a16="http://schemas.microsoft.com/office/drawing/2014/main" id="{2785D48C-CB2A-4CC2-9922-60EE9C87E361}"/>
                </a:ext>
              </a:extLst>
            </p:cNvPr>
            <p:cNvSpPr/>
            <p:nvPr/>
          </p:nvSpPr>
          <p:spPr>
            <a:xfrm>
              <a:off x="5554307" y="3643378"/>
              <a:ext cx="436434" cy="350021"/>
            </a:xfrm>
            <a:custGeom>
              <a:avLst/>
              <a:gdLst/>
              <a:ahLst/>
              <a:cxnLst/>
              <a:rect l="l" t="t" r="r" b="b"/>
              <a:pathLst>
                <a:path w="18027" h="14307" extrusionOk="0">
                  <a:moveTo>
                    <a:pt x="1677" y="1"/>
                  </a:moveTo>
                  <a:cubicBezTo>
                    <a:pt x="1186" y="1"/>
                    <a:pt x="859" y="205"/>
                    <a:pt x="491" y="532"/>
                  </a:cubicBezTo>
                  <a:cubicBezTo>
                    <a:pt x="1" y="1227"/>
                    <a:pt x="1" y="2044"/>
                    <a:pt x="655" y="2576"/>
                  </a:cubicBezTo>
                  <a:lnTo>
                    <a:pt x="9688" y="10914"/>
                  </a:lnTo>
                  <a:lnTo>
                    <a:pt x="14143" y="10914"/>
                  </a:lnTo>
                  <a:lnTo>
                    <a:pt x="2535" y="368"/>
                  </a:lnTo>
                  <a:cubicBezTo>
                    <a:pt x="2372" y="205"/>
                    <a:pt x="2045" y="1"/>
                    <a:pt x="1677" y="1"/>
                  </a:cubicBezTo>
                  <a:close/>
                  <a:moveTo>
                    <a:pt x="10546" y="11609"/>
                  </a:moveTo>
                  <a:lnTo>
                    <a:pt x="13612" y="14307"/>
                  </a:lnTo>
                  <a:lnTo>
                    <a:pt x="18026" y="14307"/>
                  </a:lnTo>
                  <a:lnTo>
                    <a:pt x="14961" y="1160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341;p49">
              <a:extLst>
                <a:ext uri="{FF2B5EF4-FFF2-40B4-BE49-F238E27FC236}">
                  <a16:creationId xmlns:a16="http://schemas.microsoft.com/office/drawing/2014/main" id="{CE904FBF-9D81-407D-8390-2734FBF94962}"/>
                </a:ext>
              </a:extLst>
            </p:cNvPr>
            <p:cNvSpPr/>
            <p:nvPr/>
          </p:nvSpPr>
          <p:spPr>
            <a:xfrm>
              <a:off x="5805654" y="3698376"/>
              <a:ext cx="375086" cy="295023"/>
            </a:xfrm>
            <a:custGeom>
              <a:avLst/>
              <a:gdLst/>
              <a:ahLst/>
              <a:cxnLst/>
              <a:rect l="l" t="t" r="r" b="b"/>
              <a:pathLst>
                <a:path w="15493" h="12059" extrusionOk="0">
                  <a:moveTo>
                    <a:pt x="1718" y="1"/>
                  </a:moveTo>
                  <a:cubicBezTo>
                    <a:pt x="1186" y="1"/>
                    <a:pt x="859" y="164"/>
                    <a:pt x="491" y="491"/>
                  </a:cubicBezTo>
                  <a:cubicBezTo>
                    <a:pt x="1" y="1186"/>
                    <a:pt x="1" y="2044"/>
                    <a:pt x="696" y="2535"/>
                  </a:cubicBezTo>
                  <a:lnTo>
                    <a:pt x="7317" y="8666"/>
                  </a:lnTo>
                  <a:lnTo>
                    <a:pt x="11732" y="8666"/>
                  </a:lnTo>
                  <a:lnTo>
                    <a:pt x="2535" y="328"/>
                  </a:lnTo>
                  <a:cubicBezTo>
                    <a:pt x="2372" y="164"/>
                    <a:pt x="2045" y="1"/>
                    <a:pt x="1718" y="1"/>
                  </a:cubicBezTo>
                  <a:close/>
                  <a:moveTo>
                    <a:pt x="8012" y="9361"/>
                  </a:moveTo>
                  <a:lnTo>
                    <a:pt x="11078" y="12059"/>
                  </a:lnTo>
                  <a:lnTo>
                    <a:pt x="15492" y="12059"/>
                  </a:lnTo>
                  <a:lnTo>
                    <a:pt x="12427" y="936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342;p49">
              <a:extLst>
                <a:ext uri="{FF2B5EF4-FFF2-40B4-BE49-F238E27FC236}">
                  <a16:creationId xmlns:a16="http://schemas.microsoft.com/office/drawing/2014/main" id="{491F1A77-C46A-48E9-B771-AC4A5A3A551F}"/>
                </a:ext>
              </a:extLst>
            </p:cNvPr>
            <p:cNvSpPr/>
            <p:nvPr/>
          </p:nvSpPr>
          <p:spPr>
            <a:xfrm>
              <a:off x="6980269" y="1974105"/>
              <a:ext cx="380000" cy="291924"/>
            </a:xfrm>
            <a:custGeom>
              <a:avLst/>
              <a:gdLst/>
              <a:ahLst/>
              <a:cxnLst/>
              <a:rect l="l" t="t" r="r" b="b"/>
              <a:pathLst>
                <a:path w="15696" h="12058" extrusionOk="0">
                  <a:moveTo>
                    <a:pt x="0" y="0"/>
                  </a:moveTo>
                  <a:lnTo>
                    <a:pt x="3066" y="2698"/>
                  </a:lnTo>
                  <a:lnTo>
                    <a:pt x="7521" y="2698"/>
                  </a:lnTo>
                  <a:lnTo>
                    <a:pt x="4456" y="0"/>
                  </a:lnTo>
                  <a:close/>
                  <a:moveTo>
                    <a:pt x="3761" y="3393"/>
                  </a:moveTo>
                  <a:lnTo>
                    <a:pt x="12957" y="11731"/>
                  </a:lnTo>
                  <a:cubicBezTo>
                    <a:pt x="13284" y="11894"/>
                    <a:pt x="13652" y="12058"/>
                    <a:pt x="13979" y="12058"/>
                  </a:cubicBezTo>
                  <a:cubicBezTo>
                    <a:pt x="14511" y="12058"/>
                    <a:pt x="14838" y="11894"/>
                    <a:pt x="15165" y="11567"/>
                  </a:cubicBezTo>
                  <a:cubicBezTo>
                    <a:pt x="15696" y="11036"/>
                    <a:pt x="15696" y="10014"/>
                    <a:pt x="15001" y="9524"/>
                  </a:cubicBezTo>
                  <a:lnTo>
                    <a:pt x="8175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343;p49">
              <a:extLst>
                <a:ext uri="{FF2B5EF4-FFF2-40B4-BE49-F238E27FC236}">
                  <a16:creationId xmlns:a16="http://schemas.microsoft.com/office/drawing/2014/main" id="{1BC0295B-2C87-4FF2-8CD1-D7CD15AC0D1F}"/>
                </a:ext>
              </a:extLst>
            </p:cNvPr>
            <p:cNvSpPr/>
            <p:nvPr/>
          </p:nvSpPr>
          <p:spPr>
            <a:xfrm>
              <a:off x="7672965" y="2381801"/>
              <a:ext cx="598689" cy="585834"/>
            </a:xfrm>
            <a:custGeom>
              <a:avLst/>
              <a:gdLst/>
              <a:ahLst/>
              <a:cxnLst/>
              <a:rect l="l" t="t" r="r" b="b"/>
              <a:pathLst>
                <a:path w="24729" h="24198" extrusionOk="0">
                  <a:moveTo>
                    <a:pt x="1553" y="0"/>
                  </a:moveTo>
                  <a:cubicBezTo>
                    <a:pt x="1226" y="0"/>
                    <a:pt x="858" y="164"/>
                    <a:pt x="531" y="532"/>
                  </a:cubicBezTo>
                  <a:cubicBezTo>
                    <a:pt x="0" y="1022"/>
                    <a:pt x="0" y="2044"/>
                    <a:pt x="695" y="2575"/>
                  </a:cubicBezTo>
                  <a:lnTo>
                    <a:pt x="19088" y="19252"/>
                  </a:lnTo>
                  <a:lnTo>
                    <a:pt x="19088" y="15164"/>
                  </a:lnTo>
                  <a:lnTo>
                    <a:pt x="2575" y="327"/>
                  </a:lnTo>
                  <a:cubicBezTo>
                    <a:pt x="2412" y="0"/>
                    <a:pt x="1880" y="0"/>
                    <a:pt x="1553" y="0"/>
                  </a:cubicBezTo>
                  <a:close/>
                  <a:moveTo>
                    <a:pt x="19783" y="15859"/>
                  </a:moveTo>
                  <a:lnTo>
                    <a:pt x="19783" y="19742"/>
                  </a:lnTo>
                  <a:lnTo>
                    <a:pt x="24729" y="24198"/>
                  </a:lnTo>
                  <a:lnTo>
                    <a:pt x="24729" y="20274"/>
                  </a:lnTo>
                  <a:lnTo>
                    <a:pt x="19783" y="1585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344;p49">
              <a:extLst>
                <a:ext uri="{FF2B5EF4-FFF2-40B4-BE49-F238E27FC236}">
                  <a16:creationId xmlns:a16="http://schemas.microsoft.com/office/drawing/2014/main" id="{82FCAD06-946C-43C6-AF49-E3ABDC3838F5}"/>
                </a:ext>
              </a:extLst>
            </p:cNvPr>
            <p:cNvSpPr/>
            <p:nvPr/>
          </p:nvSpPr>
          <p:spPr>
            <a:xfrm>
              <a:off x="7508676" y="1974105"/>
              <a:ext cx="552206" cy="445319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345;p49">
              <a:extLst>
                <a:ext uri="{FF2B5EF4-FFF2-40B4-BE49-F238E27FC236}">
                  <a16:creationId xmlns:a16="http://schemas.microsoft.com/office/drawing/2014/main" id="{5B3E8366-F19E-43A2-9AE5-423316E495E5}"/>
                </a:ext>
              </a:extLst>
            </p:cNvPr>
            <p:cNvSpPr/>
            <p:nvPr/>
          </p:nvSpPr>
          <p:spPr>
            <a:xfrm>
              <a:off x="7887684" y="2092855"/>
              <a:ext cx="383971" cy="39188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346;p49">
              <a:extLst>
                <a:ext uri="{FF2B5EF4-FFF2-40B4-BE49-F238E27FC236}">
                  <a16:creationId xmlns:a16="http://schemas.microsoft.com/office/drawing/2014/main" id="{6AA6DC55-03E8-48DA-83D4-D59DC8524CF1}"/>
                </a:ext>
              </a:extLst>
            </p:cNvPr>
            <p:cNvSpPr/>
            <p:nvPr/>
          </p:nvSpPr>
          <p:spPr>
            <a:xfrm>
              <a:off x="4894275" y="3443377"/>
              <a:ext cx="383995" cy="396015"/>
            </a:xfrm>
            <a:custGeom>
              <a:avLst/>
              <a:gdLst/>
              <a:ahLst/>
              <a:cxnLst/>
              <a:rect l="l" t="t" r="r" b="b"/>
              <a:pathLst>
                <a:path w="15861" h="16187" extrusionOk="0">
                  <a:moveTo>
                    <a:pt x="1" y="1"/>
                  </a:moveTo>
                  <a:lnTo>
                    <a:pt x="1" y="3925"/>
                  </a:lnTo>
                  <a:lnTo>
                    <a:pt x="13121" y="15860"/>
                  </a:lnTo>
                  <a:cubicBezTo>
                    <a:pt x="13448" y="16023"/>
                    <a:pt x="13816" y="16187"/>
                    <a:pt x="14143" y="16187"/>
                  </a:cubicBezTo>
                  <a:cubicBezTo>
                    <a:pt x="14470" y="16187"/>
                    <a:pt x="15002" y="16023"/>
                    <a:pt x="15165" y="15696"/>
                  </a:cubicBezTo>
                  <a:cubicBezTo>
                    <a:pt x="15860" y="15165"/>
                    <a:pt x="15656" y="14143"/>
                    <a:pt x="15165" y="136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347;p49">
              <a:extLst>
                <a:ext uri="{FF2B5EF4-FFF2-40B4-BE49-F238E27FC236}">
                  <a16:creationId xmlns:a16="http://schemas.microsoft.com/office/drawing/2014/main" id="{2C58C39B-AFB5-489A-B7E3-68B69669F0BE}"/>
                </a:ext>
              </a:extLst>
            </p:cNvPr>
            <p:cNvSpPr/>
            <p:nvPr/>
          </p:nvSpPr>
          <p:spPr>
            <a:xfrm>
              <a:off x="5105070" y="3510386"/>
              <a:ext cx="584841" cy="483012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1348;p49">
            <a:extLst>
              <a:ext uri="{FF2B5EF4-FFF2-40B4-BE49-F238E27FC236}">
                <a16:creationId xmlns:a16="http://schemas.microsoft.com/office/drawing/2014/main" id="{4DC1BC23-ABDC-44AD-BF48-40D59F9EC8A6}"/>
              </a:ext>
            </a:extLst>
          </p:cNvPr>
          <p:cNvSpPr/>
          <p:nvPr/>
        </p:nvSpPr>
        <p:spPr>
          <a:xfrm>
            <a:off x="8758262" y="4834824"/>
            <a:ext cx="310730" cy="85290"/>
          </a:xfrm>
          <a:custGeom>
            <a:avLst/>
            <a:gdLst/>
            <a:ahLst/>
            <a:cxnLst/>
            <a:rect l="l" t="t" r="r" b="b"/>
            <a:pathLst>
              <a:path w="12959" h="3557" extrusionOk="0">
                <a:moveTo>
                  <a:pt x="1718" y="1"/>
                </a:moveTo>
                <a:cubicBezTo>
                  <a:pt x="859" y="1"/>
                  <a:pt x="1" y="859"/>
                  <a:pt x="1" y="1676"/>
                </a:cubicBezTo>
                <a:cubicBezTo>
                  <a:pt x="1" y="2698"/>
                  <a:pt x="859" y="3557"/>
                  <a:pt x="1718" y="3557"/>
                </a:cubicBezTo>
                <a:lnTo>
                  <a:pt x="11078" y="3557"/>
                </a:lnTo>
                <a:cubicBezTo>
                  <a:pt x="12100" y="3557"/>
                  <a:pt x="12958" y="2698"/>
                  <a:pt x="12958" y="1676"/>
                </a:cubicBezTo>
                <a:cubicBezTo>
                  <a:pt x="12958" y="859"/>
                  <a:pt x="12100" y="1"/>
                  <a:pt x="110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1349;p49">
            <a:extLst>
              <a:ext uri="{FF2B5EF4-FFF2-40B4-BE49-F238E27FC236}">
                <a16:creationId xmlns:a16="http://schemas.microsoft.com/office/drawing/2014/main" id="{0A80D9AC-44FC-45F9-8594-66F1AD97998A}"/>
              </a:ext>
            </a:extLst>
          </p:cNvPr>
          <p:cNvSpPr/>
          <p:nvPr/>
        </p:nvSpPr>
        <p:spPr>
          <a:xfrm>
            <a:off x="6435759" y="2001336"/>
            <a:ext cx="410892" cy="8136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1350;p49">
            <a:extLst>
              <a:ext uri="{FF2B5EF4-FFF2-40B4-BE49-F238E27FC236}">
                <a16:creationId xmlns:a16="http://schemas.microsoft.com/office/drawing/2014/main" id="{BFBD8173-642A-4948-A1C3-580A9985C1A5}"/>
              </a:ext>
            </a:extLst>
          </p:cNvPr>
          <p:cNvSpPr/>
          <p:nvPr/>
        </p:nvSpPr>
        <p:spPr>
          <a:xfrm>
            <a:off x="6506895" y="2017983"/>
            <a:ext cx="51526" cy="51573"/>
          </a:xfrm>
          <a:custGeom>
            <a:avLst/>
            <a:gdLst/>
            <a:ahLst/>
            <a:cxnLst/>
            <a:rect l="l" t="t" r="r" b="b"/>
            <a:pathLst>
              <a:path w="1096" h="1097" extrusionOk="0">
                <a:moveTo>
                  <a:pt x="548" y="144"/>
                </a:moveTo>
                <a:cubicBezTo>
                  <a:pt x="774" y="144"/>
                  <a:pt x="953" y="322"/>
                  <a:pt x="953" y="549"/>
                </a:cubicBezTo>
                <a:cubicBezTo>
                  <a:pt x="953" y="763"/>
                  <a:pt x="774" y="941"/>
                  <a:pt x="548" y="941"/>
                </a:cubicBezTo>
                <a:cubicBezTo>
                  <a:pt x="333" y="941"/>
                  <a:pt x="155" y="763"/>
                  <a:pt x="155" y="549"/>
                </a:cubicBezTo>
                <a:cubicBezTo>
                  <a:pt x="155" y="322"/>
                  <a:pt x="333" y="144"/>
                  <a:pt x="548" y="144"/>
                </a:cubicBezTo>
                <a:close/>
                <a:moveTo>
                  <a:pt x="548" y="1"/>
                </a:moveTo>
                <a:cubicBezTo>
                  <a:pt x="250" y="1"/>
                  <a:pt x="0" y="251"/>
                  <a:pt x="0" y="549"/>
                </a:cubicBezTo>
                <a:cubicBezTo>
                  <a:pt x="0" y="846"/>
                  <a:pt x="250" y="1096"/>
                  <a:pt x="548" y="1096"/>
                </a:cubicBezTo>
                <a:cubicBezTo>
                  <a:pt x="845" y="1096"/>
                  <a:pt x="1095" y="846"/>
                  <a:pt x="1095" y="549"/>
                </a:cubicBezTo>
                <a:cubicBezTo>
                  <a:pt x="1095" y="251"/>
                  <a:pt x="845" y="1"/>
                  <a:pt x="54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1351;p49">
            <a:extLst>
              <a:ext uri="{FF2B5EF4-FFF2-40B4-BE49-F238E27FC236}">
                <a16:creationId xmlns:a16="http://schemas.microsoft.com/office/drawing/2014/main" id="{0EB4BA96-65F1-4EBE-80B8-38A0FCFAB999}"/>
              </a:ext>
            </a:extLst>
          </p:cNvPr>
          <p:cNvGrpSpPr/>
          <p:nvPr/>
        </p:nvGrpSpPr>
        <p:grpSpPr>
          <a:xfrm>
            <a:off x="5005825" y="4175936"/>
            <a:ext cx="1697287" cy="604006"/>
            <a:chOff x="-5302450" y="3084350"/>
            <a:chExt cx="1519450" cy="540750"/>
          </a:xfrm>
        </p:grpSpPr>
        <p:sp>
          <p:nvSpPr>
            <p:cNvPr id="326" name="Google Shape;1352;p49">
              <a:extLst>
                <a:ext uri="{FF2B5EF4-FFF2-40B4-BE49-F238E27FC236}">
                  <a16:creationId xmlns:a16="http://schemas.microsoft.com/office/drawing/2014/main" id="{68527F8F-16CD-4C9E-ABB8-959D6B6853F8}"/>
                </a:ext>
              </a:extLst>
            </p:cNvPr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353;p49">
              <a:extLst>
                <a:ext uri="{FF2B5EF4-FFF2-40B4-BE49-F238E27FC236}">
                  <a16:creationId xmlns:a16="http://schemas.microsoft.com/office/drawing/2014/main" id="{8407B88D-0F27-4693-9164-ECC2008BE9C9}"/>
                </a:ext>
              </a:extLst>
            </p:cNvPr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354;p49">
              <a:extLst>
                <a:ext uri="{FF2B5EF4-FFF2-40B4-BE49-F238E27FC236}">
                  <a16:creationId xmlns:a16="http://schemas.microsoft.com/office/drawing/2014/main" id="{8074A4E5-659E-4C7B-82AA-B4A4F777498F}"/>
                </a:ext>
              </a:extLst>
            </p:cNvPr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355;p49">
              <a:extLst>
                <a:ext uri="{FF2B5EF4-FFF2-40B4-BE49-F238E27FC236}">
                  <a16:creationId xmlns:a16="http://schemas.microsoft.com/office/drawing/2014/main" id="{8FED4E89-4599-4ED3-94BD-A0E576F79286}"/>
                </a:ext>
              </a:extLst>
            </p:cNvPr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356;p49">
              <a:extLst>
                <a:ext uri="{FF2B5EF4-FFF2-40B4-BE49-F238E27FC236}">
                  <a16:creationId xmlns:a16="http://schemas.microsoft.com/office/drawing/2014/main" id="{F2CBF1D4-9868-4F43-AEEC-3F7B2470A139}"/>
                </a:ext>
              </a:extLst>
            </p:cNvPr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357;p49">
              <a:extLst>
                <a:ext uri="{FF2B5EF4-FFF2-40B4-BE49-F238E27FC236}">
                  <a16:creationId xmlns:a16="http://schemas.microsoft.com/office/drawing/2014/main" id="{276C2BC3-8443-46D2-8D73-5F80B4AE9D40}"/>
                </a:ext>
              </a:extLst>
            </p:cNvPr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358;p49">
              <a:extLst>
                <a:ext uri="{FF2B5EF4-FFF2-40B4-BE49-F238E27FC236}">
                  <a16:creationId xmlns:a16="http://schemas.microsoft.com/office/drawing/2014/main" id="{5616EBC7-5175-404B-B391-5B6F3E986DB4}"/>
                </a:ext>
              </a:extLst>
            </p:cNvPr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359;p49">
              <a:extLst>
                <a:ext uri="{FF2B5EF4-FFF2-40B4-BE49-F238E27FC236}">
                  <a16:creationId xmlns:a16="http://schemas.microsoft.com/office/drawing/2014/main" id="{E6B14923-931F-4F1F-BDBF-BC1364BA58A6}"/>
                </a:ext>
              </a:extLst>
            </p:cNvPr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360;p49">
              <a:extLst>
                <a:ext uri="{FF2B5EF4-FFF2-40B4-BE49-F238E27FC236}">
                  <a16:creationId xmlns:a16="http://schemas.microsoft.com/office/drawing/2014/main" id="{70234215-D2D9-4156-B980-6A97FC92B272}"/>
                </a:ext>
              </a:extLst>
            </p:cNvPr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361;p49">
              <a:extLst>
                <a:ext uri="{FF2B5EF4-FFF2-40B4-BE49-F238E27FC236}">
                  <a16:creationId xmlns:a16="http://schemas.microsoft.com/office/drawing/2014/main" id="{C9958F5E-3262-4E4B-88C5-3402BB633EA0}"/>
                </a:ext>
              </a:extLst>
            </p:cNvPr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362;p49">
              <a:extLst>
                <a:ext uri="{FF2B5EF4-FFF2-40B4-BE49-F238E27FC236}">
                  <a16:creationId xmlns:a16="http://schemas.microsoft.com/office/drawing/2014/main" id="{2BAE2FB7-C746-4954-ABD2-C6FD0ECCEF45}"/>
                </a:ext>
              </a:extLst>
            </p:cNvPr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363;p49">
              <a:extLst>
                <a:ext uri="{FF2B5EF4-FFF2-40B4-BE49-F238E27FC236}">
                  <a16:creationId xmlns:a16="http://schemas.microsoft.com/office/drawing/2014/main" id="{55B04C55-B86E-4617-A2EB-BEE0B0F65246}"/>
                </a:ext>
              </a:extLst>
            </p:cNvPr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364;p49">
              <a:extLst>
                <a:ext uri="{FF2B5EF4-FFF2-40B4-BE49-F238E27FC236}">
                  <a16:creationId xmlns:a16="http://schemas.microsoft.com/office/drawing/2014/main" id="{9BB186EE-2DE0-4AC8-B1F8-96EBF6ABB10C}"/>
                </a:ext>
              </a:extLst>
            </p:cNvPr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1365;p49">
            <a:extLst>
              <a:ext uri="{FF2B5EF4-FFF2-40B4-BE49-F238E27FC236}">
                <a16:creationId xmlns:a16="http://schemas.microsoft.com/office/drawing/2014/main" id="{94D558D4-ED9A-4FA9-9D78-057BB5877FB5}"/>
              </a:ext>
            </a:extLst>
          </p:cNvPr>
          <p:cNvGrpSpPr/>
          <p:nvPr/>
        </p:nvGrpSpPr>
        <p:grpSpPr>
          <a:xfrm>
            <a:off x="3850785" y="3717890"/>
            <a:ext cx="929086" cy="584445"/>
            <a:chOff x="-2101325" y="2739725"/>
            <a:chExt cx="1315825" cy="827725"/>
          </a:xfrm>
        </p:grpSpPr>
        <p:sp>
          <p:nvSpPr>
            <p:cNvPr id="340" name="Google Shape;1366;p49">
              <a:extLst>
                <a:ext uri="{FF2B5EF4-FFF2-40B4-BE49-F238E27FC236}">
                  <a16:creationId xmlns:a16="http://schemas.microsoft.com/office/drawing/2014/main" id="{15876AFB-A34E-4E2B-A4EA-9E5EB2237F66}"/>
                </a:ext>
              </a:extLst>
            </p:cNvPr>
            <p:cNvSpPr/>
            <p:nvPr/>
          </p:nvSpPr>
          <p:spPr>
            <a:xfrm>
              <a:off x="-1699675" y="2857525"/>
              <a:ext cx="256275" cy="26350"/>
            </a:xfrm>
            <a:custGeom>
              <a:avLst/>
              <a:gdLst/>
              <a:ahLst/>
              <a:cxnLst/>
              <a:rect l="l" t="t" r="r" b="b"/>
              <a:pathLst>
                <a:path w="10251" h="1054" extrusionOk="0">
                  <a:moveTo>
                    <a:pt x="0" y="1"/>
                  </a:moveTo>
                  <a:lnTo>
                    <a:pt x="952" y="1053"/>
                  </a:lnTo>
                  <a:lnTo>
                    <a:pt x="10251" y="1053"/>
                  </a:lnTo>
                  <a:lnTo>
                    <a:pt x="9098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367;p49">
              <a:extLst>
                <a:ext uri="{FF2B5EF4-FFF2-40B4-BE49-F238E27FC236}">
                  <a16:creationId xmlns:a16="http://schemas.microsoft.com/office/drawing/2014/main" id="{5D09624C-0181-4F0B-8EE7-4A9246B38CA0}"/>
                </a:ext>
              </a:extLst>
            </p:cNvPr>
            <p:cNvSpPr/>
            <p:nvPr/>
          </p:nvSpPr>
          <p:spPr>
            <a:xfrm>
              <a:off x="-1668350" y="2891375"/>
              <a:ext cx="269450" cy="33850"/>
            </a:xfrm>
            <a:custGeom>
              <a:avLst/>
              <a:gdLst/>
              <a:ahLst/>
              <a:cxnLst/>
              <a:rect l="l" t="t" r="r" b="b"/>
              <a:pathLst>
                <a:path w="10778" h="1354" extrusionOk="0">
                  <a:moveTo>
                    <a:pt x="0" y="0"/>
                  </a:moveTo>
                  <a:lnTo>
                    <a:pt x="1253" y="1354"/>
                  </a:lnTo>
                  <a:lnTo>
                    <a:pt x="10777" y="1354"/>
                  </a:lnTo>
                  <a:lnTo>
                    <a:pt x="9399" y="0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368;p49">
              <a:extLst>
                <a:ext uri="{FF2B5EF4-FFF2-40B4-BE49-F238E27FC236}">
                  <a16:creationId xmlns:a16="http://schemas.microsoft.com/office/drawing/2014/main" id="{711CBF8A-F66E-4EE6-9C74-62A1233DE729}"/>
                </a:ext>
              </a:extLst>
            </p:cNvPr>
            <p:cNvSpPr/>
            <p:nvPr/>
          </p:nvSpPr>
          <p:spPr>
            <a:xfrm>
              <a:off x="-1736025" y="2815550"/>
              <a:ext cx="255675" cy="31350"/>
            </a:xfrm>
            <a:custGeom>
              <a:avLst/>
              <a:gdLst/>
              <a:ahLst/>
              <a:cxnLst/>
              <a:rect l="l" t="t" r="r" b="b"/>
              <a:pathLst>
                <a:path w="10227" h="1254" extrusionOk="0">
                  <a:moveTo>
                    <a:pt x="0" y="1"/>
                  </a:moveTo>
                  <a:lnTo>
                    <a:pt x="1153" y="1254"/>
                  </a:lnTo>
                  <a:lnTo>
                    <a:pt x="10226" y="1254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369;p49">
              <a:extLst>
                <a:ext uri="{FF2B5EF4-FFF2-40B4-BE49-F238E27FC236}">
                  <a16:creationId xmlns:a16="http://schemas.microsoft.com/office/drawing/2014/main" id="{5F2EB49C-6C60-403E-8518-464615AD3F7A}"/>
                </a:ext>
              </a:extLst>
            </p:cNvPr>
            <p:cNvSpPr/>
            <p:nvPr/>
          </p:nvSpPr>
          <p:spPr>
            <a:xfrm>
              <a:off x="-2101325" y="2929450"/>
              <a:ext cx="477475" cy="463200"/>
            </a:xfrm>
            <a:custGeom>
              <a:avLst/>
              <a:gdLst/>
              <a:ahLst/>
              <a:cxnLst/>
              <a:rect l="l" t="t" r="r" b="b"/>
              <a:pathLst>
                <a:path w="19099" h="18528" extrusionOk="0">
                  <a:moveTo>
                    <a:pt x="10152" y="0"/>
                  </a:moveTo>
                  <a:cubicBezTo>
                    <a:pt x="9224" y="0"/>
                    <a:pt x="8063" y="140"/>
                    <a:pt x="6668" y="557"/>
                  </a:cubicBezTo>
                  <a:cubicBezTo>
                    <a:pt x="1881" y="2036"/>
                    <a:pt x="1" y="9229"/>
                    <a:pt x="6367" y="13615"/>
                  </a:cubicBezTo>
                  <a:cubicBezTo>
                    <a:pt x="12833" y="18001"/>
                    <a:pt x="19099" y="18527"/>
                    <a:pt x="19099" y="18527"/>
                  </a:cubicBezTo>
                  <a:lnTo>
                    <a:pt x="13886" y="11535"/>
                  </a:lnTo>
                  <a:cubicBezTo>
                    <a:pt x="13886" y="11535"/>
                    <a:pt x="10653" y="11535"/>
                    <a:pt x="8146" y="9229"/>
                  </a:cubicBezTo>
                  <a:cubicBezTo>
                    <a:pt x="5990" y="7267"/>
                    <a:pt x="5522" y="4043"/>
                    <a:pt x="7508" y="4043"/>
                  </a:cubicBezTo>
                  <a:cubicBezTo>
                    <a:pt x="7831" y="4043"/>
                    <a:pt x="8218" y="4128"/>
                    <a:pt x="8673" y="4317"/>
                  </a:cubicBezTo>
                  <a:cubicBezTo>
                    <a:pt x="11906" y="5570"/>
                    <a:pt x="14612" y="10282"/>
                    <a:pt x="14612" y="10282"/>
                  </a:cubicBezTo>
                  <a:lnTo>
                    <a:pt x="12933" y="557"/>
                  </a:lnTo>
                  <a:cubicBezTo>
                    <a:pt x="12933" y="557"/>
                    <a:pt x="12009" y="0"/>
                    <a:pt x="10152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370;p49">
              <a:extLst>
                <a:ext uri="{FF2B5EF4-FFF2-40B4-BE49-F238E27FC236}">
                  <a16:creationId xmlns:a16="http://schemas.microsoft.com/office/drawing/2014/main" id="{9E8DD578-A196-4735-897E-2E45ED992CE4}"/>
                </a:ext>
              </a:extLst>
            </p:cNvPr>
            <p:cNvSpPr/>
            <p:nvPr/>
          </p:nvSpPr>
          <p:spPr>
            <a:xfrm>
              <a:off x="-1819350" y="2865050"/>
              <a:ext cx="1033850" cy="702400"/>
            </a:xfrm>
            <a:custGeom>
              <a:avLst/>
              <a:gdLst/>
              <a:ahLst/>
              <a:cxnLst/>
              <a:rect l="l" t="t" r="r" b="b"/>
              <a:pathLst>
                <a:path w="41354" h="28096" extrusionOk="0">
                  <a:moveTo>
                    <a:pt x="0" y="1"/>
                  </a:moveTo>
                  <a:lnTo>
                    <a:pt x="1980" y="12657"/>
                  </a:lnTo>
                  <a:cubicBezTo>
                    <a:pt x="3434" y="21529"/>
                    <a:pt x="11178" y="28096"/>
                    <a:pt x="20151" y="28096"/>
                  </a:cubicBezTo>
                  <a:lnTo>
                    <a:pt x="21203" y="28096"/>
                  </a:lnTo>
                  <a:cubicBezTo>
                    <a:pt x="30276" y="28096"/>
                    <a:pt x="37895" y="21529"/>
                    <a:pt x="39374" y="12657"/>
                  </a:cubicBezTo>
                  <a:lnTo>
                    <a:pt x="41354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371;p49">
              <a:extLst>
                <a:ext uri="{FF2B5EF4-FFF2-40B4-BE49-F238E27FC236}">
                  <a16:creationId xmlns:a16="http://schemas.microsoft.com/office/drawing/2014/main" id="{D14049B4-7378-4E4D-9294-B907658450C1}"/>
                </a:ext>
              </a:extLst>
            </p:cNvPr>
            <p:cNvSpPr/>
            <p:nvPr/>
          </p:nvSpPr>
          <p:spPr>
            <a:xfrm>
              <a:off x="-1819350" y="2739725"/>
              <a:ext cx="1033850" cy="250675"/>
            </a:xfrm>
            <a:custGeom>
              <a:avLst/>
              <a:gdLst/>
              <a:ahLst/>
              <a:cxnLst/>
              <a:rect l="l" t="t" r="r" b="b"/>
              <a:pathLst>
                <a:path w="41354" h="10027" extrusionOk="0">
                  <a:moveTo>
                    <a:pt x="20677" y="1"/>
                  </a:moveTo>
                  <a:cubicBezTo>
                    <a:pt x="9298" y="1"/>
                    <a:pt x="0" y="2207"/>
                    <a:pt x="0" y="5014"/>
                  </a:cubicBezTo>
                  <a:cubicBezTo>
                    <a:pt x="0" y="7846"/>
                    <a:pt x="9298" y="10026"/>
                    <a:pt x="20677" y="10026"/>
                  </a:cubicBezTo>
                  <a:cubicBezTo>
                    <a:pt x="32156" y="10026"/>
                    <a:pt x="41354" y="7846"/>
                    <a:pt x="41354" y="5014"/>
                  </a:cubicBezTo>
                  <a:cubicBezTo>
                    <a:pt x="41354" y="2207"/>
                    <a:pt x="32156" y="1"/>
                    <a:pt x="2067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372;p49">
              <a:extLst>
                <a:ext uri="{FF2B5EF4-FFF2-40B4-BE49-F238E27FC236}">
                  <a16:creationId xmlns:a16="http://schemas.microsoft.com/office/drawing/2014/main" id="{D3C11819-5716-497E-9A72-5BB338061F37}"/>
                </a:ext>
              </a:extLst>
            </p:cNvPr>
            <p:cNvSpPr/>
            <p:nvPr/>
          </p:nvSpPr>
          <p:spPr>
            <a:xfrm>
              <a:off x="-1769850" y="2758525"/>
              <a:ext cx="934850" cy="203675"/>
            </a:xfrm>
            <a:custGeom>
              <a:avLst/>
              <a:gdLst/>
              <a:ahLst/>
              <a:cxnLst/>
              <a:rect l="l" t="t" r="r" b="b"/>
              <a:pathLst>
                <a:path w="37394" h="8147" extrusionOk="0">
                  <a:moveTo>
                    <a:pt x="18697" y="1"/>
                  </a:moveTo>
                  <a:cubicBezTo>
                    <a:pt x="8346" y="1"/>
                    <a:pt x="0" y="1881"/>
                    <a:pt x="0" y="4061"/>
                  </a:cubicBezTo>
                  <a:cubicBezTo>
                    <a:pt x="0" y="6267"/>
                    <a:pt x="8346" y="8146"/>
                    <a:pt x="18697" y="8146"/>
                  </a:cubicBezTo>
                  <a:cubicBezTo>
                    <a:pt x="29023" y="8146"/>
                    <a:pt x="37394" y="6267"/>
                    <a:pt x="37394" y="4061"/>
                  </a:cubicBezTo>
                  <a:cubicBezTo>
                    <a:pt x="37394" y="1881"/>
                    <a:pt x="29023" y="1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373;p49">
              <a:extLst>
                <a:ext uri="{FF2B5EF4-FFF2-40B4-BE49-F238E27FC236}">
                  <a16:creationId xmlns:a16="http://schemas.microsoft.com/office/drawing/2014/main" id="{F1CD6D22-C31C-4642-88CB-3EF0382F6849}"/>
                </a:ext>
              </a:extLst>
            </p:cNvPr>
            <p:cNvSpPr/>
            <p:nvPr/>
          </p:nvSpPr>
          <p:spPr>
            <a:xfrm>
              <a:off x="-1657700" y="2878200"/>
              <a:ext cx="709925" cy="84000"/>
            </a:xfrm>
            <a:custGeom>
              <a:avLst/>
              <a:gdLst/>
              <a:ahLst/>
              <a:cxnLst/>
              <a:rect l="l" t="t" r="r" b="b"/>
              <a:pathLst>
                <a:path w="28397" h="3360" extrusionOk="0">
                  <a:moveTo>
                    <a:pt x="14211" y="1"/>
                  </a:moveTo>
                  <a:cubicBezTo>
                    <a:pt x="8246" y="1"/>
                    <a:pt x="2933" y="728"/>
                    <a:pt x="0" y="1881"/>
                  </a:cubicBezTo>
                  <a:cubicBezTo>
                    <a:pt x="3459" y="2733"/>
                    <a:pt x="8572" y="3359"/>
                    <a:pt x="14211" y="3359"/>
                  </a:cubicBezTo>
                  <a:cubicBezTo>
                    <a:pt x="19850" y="3359"/>
                    <a:pt x="24963" y="2733"/>
                    <a:pt x="28396" y="1881"/>
                  </a:cubicBezTo>
                  <a:cubicBezTo>
                    <a:pt x="25489" y="728"/>
                    <a:pt x="20251" y="1"/>
                    <a:pt x="1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374;p49">
              <a:extLst>
                <a:ext uri="{FF2B5EF4-FFF2-40B4-BE49-F238E27FC236}">
                  <a16:creationId xmlns:a16="http://schemas.microsoft.com/office/drawing/2014/main" id="{53CC654E-B822-4114-92B5-9FA85D914131}"/>
                </a:ext>
              </a:extLst>
            </p:cNvPr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527" y="1"/>
                    <a:pt x="1" y="201"/>
                    <a:pt x="1" y="427"/>
                  </a:cubicBezTo>
                  <a:cubicBezTo>
                    <a:pt x="1" y="627"/>
                    <a:pt x="527" y="828"/>
                    <a:pt x="1053" y="828"/>
                  </a:cubicBez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375;p49">
              <a:extLst>
                <a:ext uri="{FF2B5EF4-FFF2-40B4-BE49-F238E27FC236}">
                  <a16:creationId xmlns:a16="http://schemas.microsoft.com/office/drawing/2014/main" id="{9F358746-404B-41D5-9BD8-E495432A5201}"/>
                </a:ext>
              </a:extLst>
            </p:cNvPr>
            <p:cNvSpPr/>
            <p:nvPr/>
          </p:nvSpPr>
          <p:spPr>
            <a:xfrm>
              <a:off x="-1579375" y="2899500"/>
              <a:ext cx="60175" cy="28225"/>
            </a:xfrm>
            <a:custGeom>
              <a:avLst/>
              <a:gdLst/>
              <a:ahLst/>
              <a:cxnLst/>
              <a:rect l="l" t="t" r="r" b="b"/>
              <a:pathLst>
                <a:path w="2407" h="1129" extrusionOk="0">
                  <a:moveTo>
                    <a:pt x="1253" y="1"/>
                  </a:moveTo>
                  <a:cubicBezTo>
                    <a:pt x="526" y="1"/>
                    <a:pt x="201" y="402"/>
                    <a:pt x="100" y="728"/>
                  </a:cubicBezTo>
                  <a:cubicBezTo>
                    <a:pt x="100" y="728"/>
                    <a:pt x="0" y="1129"/>
                    <a:pt x="1153" y="1129"/>
                  </a:cubicBezTo>
                  <a:cubicBezTo>
                    <a:pt x="627" y="1129"/>
                    <a:pt x="201" y="928"/>
                    <a:pt x="201" y="728"/>
                  </a:cubicBezTo>
                  <a:cubicBezTo>
                    <a:pt x="201" y="628"/>
                    <a:pt x="426" y="502"/>
                    <a:pt x="727" y="402"/>
                  </a:cubicBezTo>
                  <a:lnTo>
                    <a:pt x="727" y="302"/>
                  </a:lnTo>
                  <a:cubicBezTo>
                    <a:pt x="727" y="302"/>
                    <a:pt x="827" y="201"/>
                    <a:pt x="953" y="201"/>
                  </a:cubicBezTo>
                  <a:cubicBezTo>
                    <a:pt x="1153" y="201"/>
                    <a:pt x="1253" y="302"/>
                    <a:pt x="1253" y="302"/>
                  </a:cubicBezTo>
                  <a:cubicBezTo>
                    <a:pt x="1880" y="302"/>
                    <a:pt x="2306" y="502"/>
                    <a:pt x="2306" y="728"/>
                  </a:cubicBezTo>
                  <a:cubicBezTo>
                    <a:pt x="2306" y="928"/>
                    <a:pt x="1880" y="1129"/>
                    <a:pt x="1253" y="1129"/>
                  </a:cubicBezTo>
                  <a:lnTo>
                    <a:pt x="1354" y="1129"/>
                  </a:lnTo>
                  <a:cubicBezTo>
                    <a:pt x="2406" y="1129"/>
                    <a:pt x="2406" y="728"/>
                    <a:pt x="2406" y="728"/>
                  </a:cubicBezTo>
                  <a:cubicBezTo>
                    <a:pt x="2406" y="728"/>
                    <a:pt x="2306" y="201"/>
                    <a:pt x="1454" y="101"/>
                  </a:cubicBezTo>
                  <a:cubicBezTo>
                    <a:pt x="1354" y="101"/>
                    <a:pt x="1253" y="1"/>
                    <a:pt x="1253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376;p49">
              <a:extLst>
                <a:ext uri="{FF2B5EF4-FFF2-40B4-BE49-F238E27FC236}">
                  <a16:creationId xmlns:a16="http://schemas.microsoft.com/office/drawing/2014/main" id="{B501FD70-B0B2-43B1-8217-5F5D300B7990}"/>
                </a:ext>
              </a:extLst>
            </p:cNvPr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1053" y="101"/>
                    <a:pt x="953" y="201"/>
                    <a:pt x="753" y="201"/>
                  </a:cubicBezTo>
                  <a:cubicBezTo>
                    <a:pt x="627" y="201"/>
                    <a:pt x="527" y="201"/>
                    <a:pt x="527" y="101"/>
                  </a:cubicBezTo>
                  <a:cubicBezTo>
                    <a:pt x="226" y="201"/>
                    <a:pt x="1" y="327"/>
                    <a:pt x="1" y="427"/>
                  </a:cubicBezTo>
                  <a:cubicBezTo>
                    <a:pt x="1" y="627"/>
                    <a:pt x="427" y="828"/>
                    <a:pt x="953" y="828"/>
                  </a:cubicBezTo>
                  <a:lnTo>
                    <a:pt x="1053" y="828"/>
                  </a:ln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377;p49">
              <a:extLst>
                <a:ext uri="{FF2B5EF4-FFF2-40B4-BE49-F238E27FC236}">
                  <a16:creationId xmlns:a16="http://schemas.microsoft.com/office/drawing/2014/main" id="{46AD9C1F-0E7C-4046-91FD-B0276B187F4E}"/>
                </a:ext>
              </a:extLst>
            </p:cNvPr>
            <p:cNvSpPr/>
            <p:nvPr/>
          </p:nvSpPr>
          <p:spPr>
            <a:xfrm>
              <a:off x="-1561225" y="2904525"/>
              <a:ext cx="13200" cy="5025"/>
            </a:xfrm>
            <a:custGeom>
              <a:avLst/>
              <a:gdLst/>
              <a:ahLst/>
              <a:cxnLst/>
              <a:rect l="l" t="t" r="r" b="b"/>
              <a:pathLst>
                <a:path w="528" h="201" extrusionOk="0">
                  <a:moveTo>
                    <a:pt x="227" y="0"/>
                  </a:moveTo>
                  <a:cubicBezTo>
                    <a:pt x="101" y="0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01" y="201"/>
                    <a:pt x="327" y="101"/>
                    <a:pt x="527" y="101"/>
                  </a:cubicBezTo>
                  <a:cubicBezTo>
                    <a:pt x="527" y="101"/>
                    <a:pt x="427" y="0"/>
                    <a:pt x="227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378;p49">
              <a:extLst>
                <a:ext uri="{FF2B5EF4-FFF2-40B4-BE49-F238E27FC236}">
                  <a16:creationId xmlns:a16="http://schemas.microsoft.com/office/drawing/2014/main" id="{06FF3D12-1479-4DDA-89C6-6456F4BC3213}"/>
                </a:ext>
              </a:extLst>
            </p:cNvPr>
            <p:cNvSpPr/>
            <p:nvPr/>
          </p:nvSpPr>
          <p:spPr>
            <a:xfrm>
              <a:off x="-1561225" y="2907025"/>
              <a:ext cx="13200" cy="505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527" y="1"/>
                  </a:moveTo>
                  <a:cubicBezTo>
                    <a:pt x="327" y="1"/>
                    <a:pt x="101" y="101"/>
                    <a:pt x="1" y="101"/>
                  </a:cubicBezTo>
                  <a:cubicBezTo>
                    <a:pt x="1" y="201"/>
                    <a:pt x="101" y="201"/>
                    <a:pt x="227" y="201"/>
                  </a:cubicBezTo>
                  <a:cubicBezTo>
                    <a:pt x="427" y="201"/>
                    <a:pt x="527" y="101"/>
                    <a:pt x="527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379;p49">
              <a:extLst>
                <a:ext uri="{FF2B5EF4-FFF2-40B4-BE49-F238E27FC236}">
                  <a16:creationId xmlns:a16="http://schemas.microsoft.com/office/drawing/2014/main" id="{33AFDBA8-8733-407C-AC13-A7EB9F8FF0B7}"/>
                </a:ext>
              </a:extLst>
            </p:cNvPr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728" y="1"/>
                  </a:moveTo>
                  <a:cubicBezTo>
                    <a:pt x="327" y="1"/>
                    <a:pt x="1" y="101"/>
                    <a:pt x="1" y="201"/>
                  </a:cubicBezTo>
                  <a:cubicBezTo>
                    <a:pt x="1" y="327"/>
                    <a:pt x="327" y="427"/>
                    <a:pt x="728" y="427"/>
                  </a:cubicBez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380;p49">
              <a:extLst>
                <a:ext uri="{FF2B5EF4-FFF2-40B4-BE49-F238E27FC236}">
                  <a16:creationId xmlns:a16="http://schemas.microsoft.com/office/drawing/2014/main" id="{6D7B13AB-653E-4377-9FD4-85FD863A867B}"/>
                </a:ext>
              </a:extLst>
            </p:cNvPr>
            <p:cNvSpPr/>
            <p:nvPr/>
          </p:nvSpPr>
          <p:spPr>
            <a:xfrm>
              <a:off x="-1485400" y="2933350"/>
              <a:ext cx="39500" cy="15675"/>
            </a:xfrm>
            <a:custGeom>
              <a:avLst/>
              <a:gdLst/>
              <a:ahLst/>
              <a:cxnLst/>
              <a:rect l="l" t="t" r="r" b="b"/>
              <a:pathLst>
                <a:path w="1580" h="627" extrusionOk="0">
                  <a:moveTo>
                    <a:pt x="101" y="401"/>
                  </a:moveTo>
                  <a:cubicBezTo>
                    <a:pt x="101" y="402"/>
                    <a:pt x="1" y="627"/>
                    <a:pt x="727" y="627"/>
                  </a:cubicBezTo>
                  <a:cubicBezTo>
                    <a:pt x="427" y="627"/>
                    <a:pt x="101" y="527"/>
                    <a:pt x="101" y="401"/>
                  </a:cubicBezTo>
                  <a:close/>
                  <a:moveTo>
                    <a:pt x="727" y="0"/>
                  </a:moveTo>
                  <a:cubicBezTo>
                    <a:pt x="326" y="0"/>
                    <a:pt x="101" y="201"/>
                    <a:pt x="101" y="401"/>
                  </a:cubicBezTo>
                  <a:cubicBezTo>
                    <a:pt x="101" y="301"/>
                    <a:pt x="201" y="201"/>
                    <a:pt x="427" y="201"/>
                  </a:cubicBezTo>
                  <a:cubicBezTo>
                    <a:pt x="427" y="101"/>
                    <a:pt x="527" y="101"/>
                    <a:pt x="627" y="101"/>
                  </a:cubicBezTo>
                  <a:cubicBezTo>
                    <a:pt x="727" y="101"/>
                    <a:pt x="828" y="101"/>
                    <a:pt x="828" y="201"/>
                  </a:cubicBezTo>
                  <a:cubicBezTo>
                    <a:pt x="1153" y="201"/>
                    <a:pt x="1454" y="301"/>
                    <a:pt x="1454" y="401"/>
                  </a:cubicBezTo>
                  <a:cubicBezTo>
                    <a:pt x="1454" y="527"/>
                    <a:pt x="1153" y="627"/>
                    <a:pt x="828" y="627"/>
                  </a:cubicBezTo>
                  <a:cubicBezTo>
                    <a:pt x="1580" y="627"/>
                    <a:pt x="1580" y="401"/>
                    <a:pt x="1580" y="401"/>
                  </a:cubicBezTo>
                  <a:cubicBezTo>
                    <a:pt x="1580" y="401"/>
                    <a:pt x="1454" y="101"/>
                    <a:pt x="953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1381;p49">
              <a:extLst>
                <a:ext uri="{FF2B5EF4-FFF2-40B4-BE49-F238E27FC236}">
                  <a16:creationId xmlns:a16="http://schemas.microsoft.com/office/drawing/2014/main" id="{6E50F441-6027-48C8-BF19-C3F904D5C37C}"/>
                </a:ext>
              </a:extLst>
            </p:cNvPr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327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27"/>
                    <a:pt x="327" y="427"/>
                    <a:pt x="627" y="427"/>
                  </a:cubicBezTo>
                  <a:lnTo>
                    <a:pt x="728" y="427"/>
                  </a:ln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382;p49">
              <a:extLst>
                <a:ext uri="{FF2B5EF4-FFF2-40B4-BE49-F238E27FC236}">
                  <a16:creationId xmlns:a16="http://schemas.microsoft.com/office/drawing/2014/main" id="{D74920AA-5350-4733-9386-760380B59E0C}"/>
                </a:ext>
              </a:extLst>
            </p:cNvPr>
            <p:cNvSpPr/>
            <p:nvPr/>
          </p:nvSpPr>
          <p:spPr>
            <a:xfrm>
              <a:off x="-1474750" y="2935850"/>
              <a:ext cx="10050" cy="2525"/>
            </a:xfrm>
            <a:custGeom>
              <a:avLst/>
              <a:gdLst/>
              <a:ahLst/>
              <a:cxnLst/>
              <a:rect l="l" t="t" r="r" b="b"/>
              <a:pathLst>
                <a:path w="402" h="101" extrusionOk="0">
                  <a:moveTo>
                    <a:pt x="201" y="1"/>
                  </a:moveTo>
                  <a:cubicBezTo>
                    <a:pt x="101" y="1"/>
                    <a:pt x="1" y="1"/>
                    <a:pt x="1" y="101"/>
                  </a:cubicBezTo>
                  <a:lnTo>
                    <a:pt x="402" y="101"/>
                  </a:lnTo>
                  <a:cubicBezTo>
                    <a:pt x="402" y="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383;p49">
              <a:extLst>
                <a:ext uri="{FF2B5EF4-FFF2-40B4-BE49-F238E27FC236}">
                  <a16:creationId xmlns:a16="http://schemas.microsoft.com/office/drawing/2014/main" id="{A15A6B82-CA28-4472-ADD6-E2F1A7429202}"/>
                </a:ext>
              </a:extLst>
            </p:cNvPr>
            <p:cNvSpPr/>
            <p:nvPr/>
          </p:nvSpPr>
          <p:spPr>
            <a:xfrm>
              <a:off x="-1474750" y="2938350"/>
              <a:ext cx="10050" cy="25"/>
            </a:xfrm>
            <a:custGeom>
              <a:avLst/>
              <a:gdLst/>
              <a:ahLst/>
              <a:cxnLst/>
              <a:rect l="l" t="t" r="r" b="b"/>
              <a:pathLst>
                <a:path w="402" h="1" extrusionOk="0">
                  <a:moveTo>
                    <a:pt x="402" y="1"/>
                  </a:moveTo>
                  <a:lnTo>
                    <a:pt x="1" y="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384;p49">
              <a:extLst>
                <a:ext uri="{FF2B5EF4-FFF2-40B4-BE49-F238E27FC236}">
                  <a16:creationId xmlns:a16="http://schemas.microsoft.com/office/drawing/2014/main" id="{EAD87DB0-4D26-494F-B29D-73E2300A158F}"/>
                </a:ext>
              </a:extLst>
            </p:cNvPr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402" y="1"/>
                  </a:moveTo>
                  <a:cubicBezTo>
                    <a:pt x="201" y="1"/>
                    <a:pt x="1" y="1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385;p49">
              <a:extLst>
                <a:ext uri="{FF2B5EF4-FFF2-40B4-BE49-F238E27FC236}">
                  <a16:creationId xmlns:a16="http://schemas.microsoft.com/office/drawing/2014/main" id="{90B48EDB-8EC5-4FAD-B0E6-2CE2DA2EF53D}"/>
                </a:ext>
              </a:extLst>
            </p:cNvPr>
            <p:cNvSpPr/>
            <p:nvPr/>
          </p:nvSpPr>
          <p:spPr>
            <a:xfrm>
              <a:off x="-1386400" y="2893875"/>
              <a:ext cx="26350" cy="13175"/>
            </a:xfrm>
            <a:custGeom>
              <a:avLst/>
              <a:gdLst/>
              <a:ahLst/>
              <a:cxnLst/>
              <a:rect l="l" t="t" r="r" b="b"/>
              <a:pathLst>
                <a:path w="1054" h="527" extrusionOk="0">
                  <a:moveTo>
                    <a:pt x="427" y="0"/>
                  </a:moveTo>
                  <a:cubicBezTo>
                    <a:pt x="390" y="0"/>
                    <a:pt x="366" y="14"/>
                    <a:pt x="351" y="31"/>
                  </a:cubicBezTo>
                  <a:lnTo>
                    <a:pt x="351" y="31"/>
                  </a:lnTo>
                  <a:cubicBezTo>
                    <a:pt x="383" y="19"/>
                    <a:pt x="419" y="9"/>
                    <a:pt x="459" y="5"/>
                  </a:cubicBezTo>
                  <a:lnTo>
                    <a:pt x="459" y="5"/>
                  </a:lnTo>
                  <a:cubicBezTo>
                    <a:pt x="449" y="2"/>
                    <a:pt x="439" y="0"/>
                    <a:pt x="427" y="0"/>
                  </a:cubicBezTo>
                  <a:close/>
                  <a:moveTo>
                    <a:pt x="527" y="0"/>
                  </a:moveTo>
                  <a:cubicBezTo>
                    <a:pt x="503" y="0"/>
                    <a:pt x="480" y="2"/>
                    <a:pt x="459" y="5"/>
                  </a:cubicBezTo>
                  <a:lnTo>
                    <a:pt x="459" y="5"/>
                  </a:lnTo>
                  <a:cubicBezTo>
                    <a:pt x="527" y="23"/>
                    <a:pt x="527" y="101"/>
                    <a:pt x="527" y="101"/>
                  </a:cubicBezTo>
                  <a:cubicBezTo>
                    <a:pt x="778" y="101"/>
                    <a:pt x="954" y="175"/>
                    <a:pt x="1022" y="255"/>
                  </a:cubicBezTo>
                  <a:lnTo>
                    <a:pt x="1022" y="255"/>
                  </a:lnTo>
                  <a:cubicBezTo>
                    <a:pt x="972" y="159"/>
                    <a:pt x="854" y="0"/>
                    <a:pt x="627" y="0"/>
                  </a:cubicBezTo>
                  <a:close/>
                  <a:moveTo>
                    <a:pt x="351" y="31"/>
                  </a:moveTo>
                  <a:lnTo>
                    <a:pt x="351" y="31"/>
                  </a:lnTo>
                  <a:cubicBezTo>
                    <a:pt x="186" y="97"/>
                    <a:pt x="126" y="249"/>
                    <a:pt x="126" y="326"/>
                  </a:cubicBezTo>
                  <a:cubicBezTo>
                    <a:pt x="126" y="326"/>
                    <a:pt x="226" y="226"/>
                    <a:pt x="326" y="101"/>
                  </a:cubicBezTo>
                  <a:cubicBezTo>
                    <a:pt x="326" y="101"/>
                    <a:pt x="326" y="61"/>
                    <a:pt x="351" y="31"/>
                  </a:cubicBezTo>
                  <a:close/>
                  <a:moveTo>
                    <a:pt x="1022" y="255"/>
                  </a:moveTo>
                  <a:cubicBezTo>
                    <a:pt x="1044" y="296"/>
                    <a:pt x="1053" y="326"/>
                    <a:pt x="1053" y="326"/>
                  </a:cubicBezTo>
                  <a:cubicBezTo>
                    <a:pt x="1053" y="303"/>
                    <a:pt x="1042" y="279"/>
                    <a:pt x="1022" y="255"/>
                  </a:cubicBezTo>
                  <a:close/>
                  <a:moveTo>
                    <a:pt x="1053" y="326"/>
                  </a:moveTo>
                  <a:cubicBezTo>
                    <a:pt x="1053" y="327"/>
                    <a:pt x="1053" y="360"/>
                    <a:pt x="1017" y="400"/>
                  </a:cubicBezTo>
                  <a:lnTo>
                    <a:pt x="1017" y="400"/>
                  </a:lnTo>
                  <a:cubicBezTo>
                    <a:pt x="1041" y="376"/>
                    <a:pt x="1053" y="351"/>
                    <a:pt x="1053" y="326"/>
                  </a:cubicBezTo>
                  <a:close/>
                  <a:moveTo>
                    <a:pt x="126" y="326"/>
                  </a:moveTo>
                  <a:cubicBezTo>
                    <a:pt x="126" y="326"/>
                    <a:pt x="1" y="527"/>
                    <a:pt x="527" y="527"/>
                  </a:cubicBezTo>
                  <a:cubicBezTo>
                    <a:pt x="326" y="527"/>
                    <a:pt x="126" y="426"/>
                    <a:pt x="126" y="326"/>
                  </a:cubicBezTo>
                  <a:close/>
                  <a:moveTo>
                    <a:pt x="1017" y="400"/>
                  </a:moveTo>
                  <a:cubicBezTo>
                    <a:pt x="945" y="470"/>
                    <a:pt x="771" y="527"/>
                    <a:pt x="527" y="527"/>
                  </a:cubicBezTo>
                  <a:cubicBezTo>
                    <a:pt x="837" y="527"/>
                    <a:pt x="965" y="457"/>
                    <a:pt x="1017" y="40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386;p49">
              <a:extLst>
                <a:ext uri="{FF2B5EF4-FFF2-40B4-BE49-F238E27FC236}">
                  <a16:creationId xmlns:a16="http://schemas.microsoft.com/office/drawing/2014/main" id="{3C5D3B86-5D83-4F44-A82D-922E3A8C5AF5}"/>
                </a:ext>
              </a:extLst>
            </p:cNvPr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201" y="1"/>
                  </a:moveTo>
                  <a:cubicBezTo>
                    <a:pt x="101" y="126"/>
                    <a:pt x="1" y="2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ubicBezTo>
                    <a:pt x="402" y="126"/>
                    <a:pt x="402" y="126"/>
                    <a:pt x="302" y="126"/>
                  </a:cubicBezTo>
                  <a:cubicBezTo>
                    <a:pt x="302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387;p49">
              <a:extLst>
                <a:ext uri="{FF2B5EF4-FFF2-40B4-BE49-F238E27FC236}">
                  <a16:creationId xmlns:a16="http://schemas.microsoft.com/office/drawing/2014/main" id="{546F9C5D-9107-4FF5-A76A-F96FDF158EA6}"/>
                </a:ext>
              </a:extLst>
            </p:cNvPr>
            <p:cNvSpPr/>
            <p:nvPr/>
          </p:nvSpPr>
          <p:spPr>
            <a:xfrm>
              <a:off x="-1378250" y="2893875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01" y="0"/>
                  </a:moveTo>
                  <a:cubicBezTo>
                    <a:pt x="0" y="0"/>
                    <a:pt x="0" y="101"/>
                    <a:pt x="0" y="101"/>
                  </a:cubicBezTo>
                  <a:lnTo>
                    <a:pt x="201" y="101"/>
                  </a:ln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388;p49">
              <a:extLst>
                <a:ext uri="{FF2B5EF4-FFF2-40B4-BE49-F238E27FC236}">
                  <a16:creationId xmlns:a16="http://schemas.microsoft.com/office/drawing/2014/main" id="{85F0A6B5-C47C-4320-8F59-7C194842E333}"/>
                </a:ext>
              </a:extLst>
            </p:cNvPr>
            <p:cNvSpPr/>
            <p:nvPr/>
          </p:nvSpPr>
          <p:spPr>
            <a:xfrm>
              <a:off x="-1378250" y="2896375"/>
              <a:ext cx="5025" cy="3150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0" y="1"/>
                  </a:moveTo>
                  <a:cubicBezTo>
                    <a:pt x="0" y="126"/>
                    <a:pt x="101" y="126"/>
                    <a:pt x="101" y="126"/>
                  </a:cubicBezTo>
                  <a:cubicBezTo>
                    <a:pt x="201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3" name="Google Shape;1389;p49">
            <a:extLst>
              <a:ext uri="{FF2B5EF4-FFF2-40B4-BE49-F238E27FC236}">
                <a16:creationId xmlns:a16="http://schemas.microsoft.com/office/drawing/2014/main" id="{05CC91D6-67A5-4C8F-B177-A2ED87BC1B5C}"/>
              </a:ext>
            </a:extLst>
          </p:cNvPr>
          <p:cNvCxnSpPr/>
          <p:nvPr/>
        </p:nvCxnSpPr>
        <p:spPr>
          <a:xfrm rot="5400000">
            <a:off x="4298535" y="3434355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1390;p49">
            <a:extLst>
              <a:ext uri="{FF2B5EF4-FFF2-40B4-BE49-F238E27FC236}">
                <a16:creationId xmlns:a16="http://schemas.microsoft.com/office/drawing/2014/main" id="{293203B8-BD07-4D13-840A-9759335975C6}"/>
              </a:ext>
            </a:extLst>
          </p:cNvPr>
          <p:cNvCxnSpPr/>
          <p:nvPr/>
        </p:nvCxnSpPr>
        <p:spPr>
          <a:xfrm rot="5400000">
            <a:off x="4313206" y="3226673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1391;p49">
            <a:extLst>
              <a:ext uri="{FF2B5EF4-FFF2-40B4-BE49-F238E27FC236}">
                <a16:creationId xmlns:a16="http://schemas.microsoft.com/office/drawing/2014/main" id="{12E0D787-8854-47F9-93B6-2C9D6F41BDC1}"/>
              </a:ext>
            </a:extLst>
          </p:cNvPr>
          <p:cNvCxnSpPr/>
          <p:nvPr/>
        </p:nvCxnSpPr>
        <p:spPr>
          <a:xfrm rot="5400000">
            <a:off x="4298535" y="3088692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1392;p49">
            <a:extLst>
              <a:ext uri="{FF2B5EF4-FFF2-40B4-BE49-F238E27FC236}">
                <a16:creationId xmlns:a16="http://schemas.microsoft.com/office/drawing/2014/main" id="{7C75488E-06DC-47A6-BECA-33DB033D14A1}"/>
              </a:ext>
            </a:extLst>
          </p:cNvPr>
          <p:cNvSpPr txBox="1"/>
          <p:nvPr/>
        </p:nvSpPr>
        <p:spPr>
          <a:xfrm>
            <a:off x="1759952" y="533796"/>
            <a:ext cx="5554842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5"/>
                </a:solidFill>
                <a:latin typeface="Cooper Black" panose="0208090404030B020404" pitchFamily="18" charset="0"/>
                <a:ea typeface="Didact Gothic"/>
                <a:cs typeface="Didact Gothic"/>
                <a:sym typeface="Didact Gothic"/>
              </a:rPr>
              <a:t>ANY QUESTIONS?</a:t>
            </a:r>
            <a:endParaRPr sz="4000" b="1" dirty="0">
              <a:solidFill>
                <a:schemeClr val="accent5"/>
              </a:solidFill>
              <a:latin typeface="Cooper Black" panose="0208090404030B020404" pitchFamily="18" charset="0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7" name="Google Shape;2279;p51">
            <a:extLst>
              <a:ext uri="{FF2B5EF4-FFF2-40B4-BE49-F238E27FC236}">
                <a16:creationId xmlns:a16="http://schemas.microsoft.com/office/drawing/2014/main" id="{1053F442-22DB-48ED-A62A-D97D6A2DF4D0}"/>
              </a:ext>
            </a:extLst>
          </p:cNvPr>
          <p:cNvSpPr txBox="1">
            <a:spLocks/>
          </p:cNvSpPr>
          <p:nvPr/>
        </p:nvSpPr>
        <p:spPr>
          <a:xfrm>
            <a:off x="5253871" y="2094062"/>
            <a:ext cx="2852291" cy="45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1600" b="1" dirty="0">
                <a:latin typeface="Agent Orange" panose="00000400000000000000" pitchFamily="2" charset="0"/>
                <a:cs typeface="Agent Orange" panose="00000400000000000000" pitchFamily="2" charset="0"/>
              </a:rPr>
              <a:t>PRESENTED BY:-</a:t>
            </a:r>
          </a:p>
          <a:p>
            <a:endParaRPr lang="en-IN" sz="2000" dirty="0"/>
          </a:p>
        </p:txBody>
      </p:sp>
      <p:pic>
        <p:nvPicPr>
          <p:cNvPr id="368" name="Picture 367">
            <a:extLst>
              <a:ext uri="{FF2B5EF4-FFF2-40B4-BE49-F238E27FC236}">
                <a16:creationId xmlns:a16="http://schemas.microsoft.com/office/drawing/2014/main" id="{085BB33C-902F-48B3-85D3-65480F8A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7" y="2488355"/>
            <a:ext cx="731791" cy="6979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9" name="Picture 368">
            <a:extLst>
              <a:ext uri="{FF2B5EF4-FFF2-40B4-BE49-F238E27FC236}">
                <a16:creationId xmlns:a16="http://schemas.microsoft.com/office/drawing/2014/main" id="{3B022CE7-D3A1-4FE6-8FBB-79F561996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78" t="1346" r="20971" b="56734"/>
          <a:stretch/>
        </p:blipFill>
        <p:spPr>
          <a:xfrm>
            <a:off x="5663298" y="3252558"/>
            <a:ext cx="748598" cy="7073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1" name="Google Shape;2279;p51">
            <a:extLst>
              <a:ext uri="{FF2B5EF4-FFF2-40B4-BE49-F238E27FC236}">
                <a16:creationId xmlns:a16="http://schemas.microsoft.com/office/drawing/2014/main" id="{3B0805CB-1665-46DB-B15C-7EADA078881F}"/>
              </a:ext>
            </a:extLst>
          </p:cNvPr>
          <p:cNvSpPr txBox="1">
            <a:spLocks/>
          </p:cNvSpPr>
          <p:nvPr/>
        </p:nvSpPr>
        <p:spPr>
          <a:xfrm>
            <a:off x="4116495" y="3051166"/>
            <a:ext cx="38189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900" dirty="0"/>
              <a:t>Nitish Patel</a:t>
            </a:r>
          </a:p>
        </p:txBody>
      </p:sp>
      <p:sp>
        <p:nvSpPr>
          <p:cNvPr id="372" name="Google Shape;2279;p51">
            <a:extLst>
              <a:ext uri="{FF2B5EF4-FFF2-40B4-BE49-F238E27FC236}">
                <a16:creationId xmlns:a16="http://schemas.microsoft.com/office/drawing/2014/main" id="{80C3B594-DF7A-4AD8-AF50-C9C53BB8DF08}"/>
              </a:ext>
            </a:extLst>
          </p:cNvPr>
          <p:cNvSpPr txBox="1">
            <a:spLocks/>
          </p:cNvSpPr>
          <p:nvPr/>
        </p:nvSpPr>
        <p:spPr>
          <a:xfrm>
            <a:off x="5502357" y="3819660"/>
            <a:ext cx="1200084" cy="22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900" dirty="0"/>
              <a:t>Sudhakar kr. </a:t>
            </a:r>
            <a:r>
              <a:rPr lang="en-IN" sz="900" dirty="0" err="1"/>
              <a:t>sah</a:t>
            </a:r>
            <a:endParaRPr lang="en-IN" sz="900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162" y="2492270"/>
            <a:ext cx="663045" cy="7454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2" name="TextBox 131"/>
          <p:cNvSpPr txBox="1"/>
          <p:nvPr/>
        </p:nvSpPr>
        <p:spPr>
          <a:xfrm>
            <a:off x="6473626" y="3001601"/>
            <a:ext cx="183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5"/>
              </a:buClr>
              <a:buSzPts val="1800"/>
            </a:pPr>
            <a:r>
              <a:rPr lang="en-US" sz="900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ANISH</a:t>
            </a:r>
            <a:r>
              <a:rPr lang="en-US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 </a:t>
            </a:r>
            <a:r>
              <a:rPr lang="en-US" sz="900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GIRI</a:t>
            </a:r>
            <a:r>
              <a:rPr lang="en-US" dirty="0"/>
              <a:t>.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B72D784D-87A8-4205-BBDD-13C97EADB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696" y="349850"/>
            <a:ext cx="1622714" cy="475493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F44F6CE1-6160-42DB-839A-6F78A3992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8829" y="3251298"/>
            <a:ext cx="508834" cy="7259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5" name="Google Shape;848;p37">
            <a:extLst>
              <a:ext uri="{FF2B5EF4-FFF2-40B4-BE49-F238E27FC236}">
                <a16:creationId xmlns:a16="http://schemas.microsoft.com/office/drawing/2014/main" id="{84B23E06-BE3F-49C9-92DF-786C072702A8}"/>
              </a:ext>
            </a:extLst>
          </p:cNvPr>
          <p:cNvSpPr txBox="1">
            <a:spLocks/>
          </p:cNvSpPr>
          <p:nvPr/>
        </p:nvSpPr>
        <p:spPr>
          <a:xfrm>
            <a:off x="6928047" y="3788068"/>
            <a:ext cx="3024529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IN" sz="600" dirty="0"/>
              <a:t>HASIBULLAH HABIBI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687740" y="350646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943772" y="2261184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9"/>
          </p:nvPr>
        </p:nvSpPr>
        <p:spPr>
          <a:xfrm>
            <a:off x="7418741" y="2244002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56" name="Google Shape;556;p29"/>
          <p:cNvSpPr txBox="1">
            <a:spLocks noGrp="1"/>
          </p:cNvSpPr>
          <p:nvPr>
            <p:ph type="title" idx="3"/>
          </p:nvPr>
        </p:nvSpPr>
        <p:spPr>
          <a:xfrm>
            <a:off x="3116637" y="2244002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4"/>
          </p:nvPr>
        </p:nvSpPr>
        <p:spPr>
          <a:xfrm>
            <a:off x="-342040" y="2679519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2021810" y="2697370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LITERATURE SURVEY</a:t>
            </a:r>
            <a:endParaRPr dirty="0"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4"/>
          </p:nvPr>
        </p:nvSpPr>
        <p:spPr>
          <a:xfrm>
            <a:off x="6129787" y="2673794"/>
            <a:ext cx="3014213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DETAILS OF HW/SW</a:t>
            </a:r>
            <a:endParaRPr sz="1600" dirty="0"/>
          </a:p>
        </p:txBody>
      </p:sp>
      <p:sp>
        <p:nvSpPr>
          <p:cNvPr id="561" name="Google Shape;561;p29"/>
          <p:cNvSpPr txBox="1">
            <a:spLocks noGrp="1"/>
          </p:cNvSpPr>
          <p:nvPr>
            <p:ph type="title" idx="13"/>
          </p:nvPr>
        </p:nvSpPr>
        <p:spPr>
          <a:xfrm>
            <a:off x="1120437" y="367291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62" name="Google Shape;562;p29"/>
          <p:cNvSpPr txBox="1">
            <a:spLocks noGrp="1"/>
          </p:cNvSpPr>
          <p:nvPr>
            <p:ph type="subTitle" idx="15"/>
          </p:nvPr>
        </p:nvSpPr>
        <p:spPr>
          <a:xfrm>
            <a:off x="-356359" y="415785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VIDEO DEMO</a:t>
            </a:r>
            <a:endParaRPr dirty="0"/>
          </a:p>
        </p:txBody>
      </p:sp>
      <p:sp>
        <p:nvSpPr>
          <p:cNvPr id="15" name="Google Shape;556;p29">
            <a:extLst>
              <a:ext uri="{FF2B5EF4-FFF2-40B4-BE49-F238E27FC236}">
                <a16:creationId xmlns:a16="http://schemas.microsoft.com/office/drawing/2014/main" id="{EA0A5A4C-4FD9-4B5E-9895-96FEC513C3AC}"/>
              </a:ext>
            </a:extLst>
          </p:cNvPr>
          <p:cNvSpPr txBox="1">
            <a:spLocks/>
          </p:cNvSpPr>
          <p:nvPr/>
        </p:nvSpPr>
        <p:spPr>
          <a:xfrm>
            <a:off x="5394487" y="2244002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30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6" name="Google Shape;558;p29">
            <a:extLst>
              <a:ext uri="{FF2B5EF4-FFF2-40B4-BE49-F238E27FC236}">
                <a16:creationId xmlns:a16="http://schemas.microsoft.com/office/drawing/2014/main" id="{D03272EC-1789-4A5A-BBE7-B10D807F80D7}"/>
              </a:ext>
            </a:extLst>
          </p:cNvPr>
          <p:cNvSpPr txBox="1">
            <a:spLocks/>
          </p:cNvSpPr>
          <p:nvPr/>
        </p:nvSpPr>
        <p:spPr>
          <a:xfrm>
            <a:off x="4161641" y="2691083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SETUP</a:t>
            </a:r>
          </a:p>
        </p:txBody>
      </p:sp>
      <p:sp>
        <p:nvSpPr>
          <p:cNvPr id="17" name="Google Shape;561;p29">
            <a:extLst>
              <a:ext uri="{FF2B5EF4-FFF2-40B4-BE49-F238E27FC236}">
                <a16:creationId xmlns:a16="http://schemas.microsoft.com/office/drawing/2014/main" id="{C118B1C7-8B76-4CB8-A8E1-53F09177A7DF}"/>
              </a:ext>
            </a:extLst>
          </p:cNvPr>
          <p:cNvSpPr txBox="1">
            <a:spLocks/>
          </p:cNvSpPr>
          <p:nvPr/>
        </p:nvSpPr>
        <p:spPr>
          <a:xfrm>
            <a:off x="7086024" y="3691369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30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8" name="Google Shape;562;p29">
            <a:extLst>
              <a:ext uri="{FF2B5EF4-FFF2-40B4-BE49-F238E27FC236}">
                <a16:creationId xmlns:a16="http://schemas.microsoft.com/office/drawing/2014/main" id="{C3D57F29-E61A-41A4-8EAA-2D27A2DD26C2}"/>
              </a:ext>
            </a:extLst>
          </p:cNvPr>
          <p:cNvSpPr txBox="1">
            <a:spLocks/>
          </p:cNvSpPr>
          <p:nvPr/>
        </p:nvSpPr>
        <p:spPr>
          <a:xfrm>
            <a:off x="5886900" y="4123840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IN" dirty="0"/>
              <a:t>REFERENCES</a:t>
            </a:r>
          </a:p>
        </p:txBody>
      </p:sp>
      <p:sp>
        <p:nvSpPr>
          <p:cNvPr id="19" name="Google Shape;556;p29">
            <a:extLst>
              <a:ext uri="{FF2B5EF4-FFF2-40B4-BE49-F238E27FC236}">
                <a16:creationId xmlns:a16="http://schemas.microsoft.com/office/drawing/2014/main" id="{CEE49540-C26C-477F-96A7-DAA39051DF60}"/>
              </a:ext>
            </a:extLst>
          </p:cNvPr>
          <p:cNvSpPr txBox="1">
            <a:spLocks/>
          </p:cNvSpPr>
          <p:nvPr/>
        </p:nvSpPr>
        <p:spPr>
          <a:xfrm>
            <a:off x="4045694" y="1088444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30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21" name="Google Shape;558;p29">
            <a:extLst>
              <a:ext uri="{FF2B5EF4-FFF2-40B4-BE49-F238E27FC236}">
                <a16:creationId xmlns:a16="http://schemas.microsoft.com/office/drawing/2014/main" id="{488C1FEB-996B-457B-B025-3D334C071757}"/>
              </a:ext>
            </a:extLst>
          </p:cNvPr>
          <p:cNvSpPr txBox="1">
            <a:spLocks/>
          </p:cNvSpPr>
          <p:nvPr/>
        </p:nvSpPr>
        <p:spPr>
          <a:xfrm>
            <a:off x="2900741" y="1590686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IN" dirty="0"/>
              <a:t>INTRODUCTION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ABCABC-DEB7-42FB-99C5-63C4A730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94" y="306510"/>
            <a:ext cx="1622714" cy="475493"/>
          </a:xfrm>
          <a:prstGeom prst="rect">
            <a:avLst/>
          </a:prstGeom>
        </p:spPr>
      </p:pic>
      <p:sp>
        <p:nvSpPr>
          <p:cNvPr id="2" name="Google Shape;561;p29">
            <a:extLst>
              <a:ext uri="{FF2B5EF4-FFF2-40B4-BE49-F238E27FC236}">
                <a16:creationId xmlns:a16="http://schemas.microsoft.com/office/drawing/2014/main" id="{C23B99FE-DD35-4C3F-1FE9-41A6048DA1A6}"/>
              </a:ext>
            </a:extLst>
          </p:cNvPr>
          <p:cNvSpPr txBox="1">
            <a:spLocks/>
          </p:cNvSpPr>
          <p:nvPr/>
        </p:nvSpPr>
        <p:spPr>
          <a:xfrm>
            <a:off x="3116637" y="3672918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30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" name="Google Shape;561;p29">
            <a:extLst>
              <a:ext uri="{FF2B5EF4-FFF2-40B4-BE49-F238E27FC236}">
                <a16:creationId xmlns:a16="http://schemas.microsoft.com/office/drawing/2014/main" id="{8B2B1B9A-2D88-2E23-6402-64E39EB6883E}"/>
              </a:ext>
            </a:extLst>
          </p:cNvPr>
          <p:cNvSpPr txBox="1">
            <a:spLocks/>
          </p:cNvSpPr>
          <p:nvPr/>
        </p:nvSpPr>
        <p:spPr>
          <a:xfrm>
            <a:off x="5101330" y="3672918"/>
            <a:ext cx="7353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3000" b="0" i="0" u="none" strike="noStrike" cap="none">
                <a:solidFill>
                  <a:schemeClr val="accent3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4" name="Google Shape;562;p29">
            <a:extLst>
              <a:ext uri="{FF2B5EF4-FFF2-40B4-BE49-F238E27FC236}">
                <a16:creationId xmlns:a16="http://schemas.microsoft.com/office/drawing/2014/main" id="{982A9D8D-A249-87DD-0A97-F452594F85F8}"/>
              </a:ext>
            </a:extLst>
          </p:cNvPr>
          <p:cNvSpPr txBox="1">
            <a:spLocks/>
          </p:cNvSpPr>
          <p:nvPr/>
        </p:nvSpPr>
        <p:spPr>
          <a:xfrm>
            <a:off x="1796345" y="4212921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IN" dirty="0"/>
              <a:t>PROTEUS</a:t>
            </a:r>
          </a:p>
          <a:p>
            <a:pPr marL="0" indent="0"/>
            <a:r>
              <a:rPr lang="en-IN" dirty="0"/>
              <a:t>SIMULATION</a:t>
            </a:r>
          </a:p>
        </p:txBody>
      </p:sp>
      <p:sp>
        <p:nvSpPr>
          <p:cNvPr id="5" name="Google Shape;562;p29">
            <a:extLst>
              <a:ext uri="{FF2B5EF4-FFF2-40B4-BE49-F238E27FC236}">
                <a16:creationId xmlns:a16="http://schemas.microsoft.com/office/drawing/2014/main" id="{678E81FE-A678-EF5D-9058-C591FC3F185E}"/>
              </a:ext>
            </a:extLst>
          </p:cNvPr>
          <p:cNvSpPr txBox="1">
            <a:spLocks/>
          </p:cNvSpPr>
          <p:nvPr/>
        </p:nvSpPr>
        <p:spPr>
          <a:xfrm>
            <a:off x="3920924" y="4224944"/>
            <a:ext cx="32571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-IN" dirty="0"/>
              <a:t>ARDUINO </a:t>
            </a:r>
          </a:p>
          <a:p>
            <a:pPr marL="0" indent="0"/>
            <a:r>
              <a:rPr lang="en-IN" dirty="0"/>
              <a:t>OUTPUT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215004" y="2123475"/>
            <a:ext cx="5058627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history and introductory part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64392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FA7C230-6C8E-4CA1-8188-13304A021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399" y="636454"/>
            <a:ext cx="1622714" cy="4754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3229978" y="598567"/>
            <a:ext cx="3330150" cy="42666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INTRODUCTION</a:t>
            </a:r>
            <a:endParaRPr sz="3200" b="1" dirty="0"/>
          </a:p>
        </p:txBody>
      </p: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3526147" y="1477320"/>
            <a:ext cx="5326907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" dirty="0"/>
              <a:t>Some studies have indicated that close to 10% of all highway fatalities can be linked to low tire pressure</a:t>
            </a:r>
          </a:p>
          <a:p>
            <a:pPr marL="285750" indent="-285750" algn="l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-US" dirty="0"/>
              <a:t>Tire pressure monitoring system were originally developed in the 1980s for use with run flat tires</a:t>
            </a:r>
          </a:p>
          <a:p>
            <a:pPr marL="285750" indent="-285750" algn="l"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" dirty="0"/>
              <a:t>In 1990s low tire pressure in was identified as a primary factor in hundreds of fatal SUV rollover accidents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" dirty="0"/>
              <a:t>Direct TPMS to be required on all cars and light trucks sold in the United States after Sept 1,2007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9E8EF-2E6D-41D1-A7A0-056FD6788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766" y="1491174"/>
            <a:ext cx="2834739" cy="15945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11B52D-E278-491B-A873-774BE61FF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750" y="336408"/>
            <a:ext cx="1622714" cy="4754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0"/>
          <p:cNvSpPr txBox="1">
            <a:spLocks noGrp="1"/>
          </p:cNvSpPr>
          <p:nvPr>
            <p:ph type="subTitle" idx="1"/>
          </p:nvPr>
        </p:nvSpPr>
        <p:spPr>
          <a:xfrm>
            <a:off x="784939" y="3084606"/>
            <a:ext cx="356007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Actual tire pressure readings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More accurate than indirect TPMS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" dirty="0"/>
              <a:t>Battery lasts about a decade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dirty="0"/>
              <a:t>N</a:t>
            </a:r>
            <a:r>
              <a:rPr lang="en" dirty="0"/>
              <a:t>o need to reset after tire rotation &amp; inflation</a:t>
            </a:r>
            <a:endParaRPr dirty="0"/>
          </a:p>
        </p:txBody>
      </p:sp>
      <p:sp>
        <p:nvSpPr>
          <p:cNvPr id="1024" name="Google Shape;1024;p40"/>
          <p:cNvSpPr txBox="1">
            <a:spLocks noGrp="1"/>
          </p:cNvSpPr>
          <p:nvPr>
            <p:ph type="subTitle" idx="2"/>
          </p:nvPr>
        </p:nvSpPr>
        <p:spPr>
          <a:xfrm>
            <a:off x="4798991" y="2939104"/>
            <a:ext cx="3560068" cy="9132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400" dirty="0"/>
              <a:t>Tire pressure measured from rate of wheel revolution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400" dirty="0"/>
              <a:t>May be inaccurate if new tires are a different size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400" dirty="0"/>
              <a:t>Typically less expensive than direct TPMS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IN" sz="1400" dirty="0"/>
              <a:t>Must reset after every tire rotation and/or inflation</a:t>
            </a:r>
            <a:endParaRPr sz="1400" dirty="0"/>
          </a:p>
        </p:txBody>
      </p:sp>
      <p:sp>
        <p:nvSpPr>
          <p:cNvPr id="1065" name="Google Shape;1065;p40"/>
          <p:cNvSpPr txBox="1">
            <a:spLocks noGrp="1"/>
          </p:cNvSpPr>
          <p:nvPr>
            <p:ph type="title"/>
          </p:nvPr>
        </p:nvSpPr>
        <p:spPr>
          <a:xfrm>
            <a:off x="1276426" y="2656513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Direct TPMS</a:t>
            </a:r>
            <a:endParaRPr dirty="0"/>
          </a:p>
        </p:txBody>
      </p:sp>
      <p:sp>
        <p:nvSpPr>
          <p:cNvPr id="1066" name="Google Shape;1066;p40"/>
          <p:cNvSpPr txBox="1">
            <a:spLocks noGrp="1"/>
          </p:cNvSpPr>
          <p:nvPr>
            <p:ph type="title" idx="3"/>
          </p:nvPr>
        </p:nvSpPr>
        <p:spPr>
          <a:xfrm>
            <a:off x="5288425" y="2533539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Indirect TPMS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1609A-01C0-497A-88C6-9704B436C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37"/>
          <a:stretch/>
        </p:blipFill>
        <p:spPr>
          <a:xfrm>
            <a:off x="1808169" y="798368"/>
            <a:ext cx="1513609" cy="1570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E30F46-FF2B-495E-B562-361C9B499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7" t="19797" r="41576" b="4242"/>
          <a:stretch/>
        </p:blipFill>
        <p:spPr>
          <a:xfrm>
            <a:off x="5822224" y="798368"/>
            <a:ext cx="1537339" cy="1570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24735-A1A4-430D-9A81-7B27BB0A3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672" y="595638"/>
            <a:ext cx="883892" cy="2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2215004" y="2123475"/>
            <a:ext cx="5058627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Different objectives explained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64392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3ADB0A0-1A8A-4F5A-BEF8-8944523D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00" y="636454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47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4"/>
          <p:cNvSpPr/>
          <p:nvPr/>
        </p:nvSpPr>
        <p:spPr>
          <a:xfrm>
            <a:off x="-583155" y="6088800"/>
            <a:ext cx="10653209" cy="159065"/>
          </a:xfrm>
          <a:custGeom>
            <a:avLst/>
            <a:gdLst/>
            <a:ahLst/>
            <a:cxnLst/>
            <a:rect l="l" t="t" r="r" b="b"/>
            <a:pathLst>
              <a:path w="273857" h="4089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4088"/>
                </a:lnTo>
                <a:lnTo>
                  <a:pt x="273856" y="4088"/>
                </a:ln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273856" y="164"/>
                </a:moveTo>
                <a:lnTo>
                  <a:pt x="273856" y="164"/>
                </a:lnTo>
                <a:lnTo>
                  <a:pt x="273856" y="164"/>
                </a:lnTo>
                <a:close/>
                <a:moveTo>
                  <a:pt x="273856" y="1"/>
                </a:moveTo>
                <a:lnTo>
                  <a:pt x="27385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4"/>
          <p:cNvSpPr txBox="1">
            <a:spLocks noGrp="1"/>
          </p:cNvSpPr>
          <p:nvPr>
            <p:ph type="title"/>
          </p:nvPr>
        </p:nvSpPr>
        <p:spPr>
          <a:xfrm>
            <a:off x="3209236" y="537100"/>
            <a:ext cx="2490000" cy="3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OBJECTIVES</a:t>
            </a:r>
            <a:endParaRPr sz="2400" dirty="0"/>
          </a:p>
        </p:txBody>
      </p:sp>
      <p:grpSp>
        <p:nvGrpSpPr>
          <p:cNvPr id="796" name="Google Shape;796;p34"/>
          <p:cNvGrpSpPr/>
          <p:nvPr/>
        </p:nvGrpSpPr>
        <p:grpSpPr>
          <a:xfrm rot="132037" flipH="1">
            <a:off x="7495981" y="1045848"/>
            <a:ext cx="1385983" cy="2705355"/>
            <a:chOff x="409722" y="228600"/>
            <a:chExt cx="1385931" cy="2705253"/>
          </a:xfrm>
        </p:grpSpPr>
        <p:grpSp>
          <p:nvGrpSpPr>
            <p:cNvPr id="797" name="Google Shape;797;p3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798" name="Google Shape;798;p3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0" name="Google Shape;800;p3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4"/>
          <p:cNvGrpSpPr/>
          <p:nvPr/>
        </p:nvGrpSpPr>
        <p:grpSpPr>
          <a:xfrm rot="-10569166" flipH="1">
            <a:off x="299793" y="1362645"/>
            <a:ext cx="1386005" cy="2705399"/>
            <a:chOff x="409722" y="228600"/>
            <a:chExt cx="1385931" cy="2705253"/>
          </a:xfrm>
        </p:grpSpPr>
        <p:grpSp>
          <p:nvGrpSpPr>
            <p:cNvPr id="802" name="Google Shape;802;p3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803" name="Google Shape;803;p3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5" name="Google Shape;805;p3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5F396A-FFEE-9646-8D39-4B9E86D1E33D}"/>
              </a:ext>
            </a:extLst>
          </p:cNvPr>
          <p:cNvSpPr txBox="1"/>
          <p:nvPr/>
        </p:nvSpPr>
        <p:spPr>
          <a:xfrm>
            <a:off x="4981903" y="873577"/>
            <a:ext cx="3641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8BFEE-7621-014E-B1B1-54D4AD753342}"/>
              </a:ext>
            </a:extLst>
          </p:cNvPr>
          <p:cNvSpPr txBox="1"/>
          <p:nvPr/>
        </p:nvSpPr>
        <p:spPr>
          <a:xfrm>
            <a:off x="1436139" y="1282818"/>
            <a:ext cx="64884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i="1" u="sng" dirty="0"/>
          </a:p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The objective of the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Tyre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Pressure Temperature Monitoring System in the vehicle is to warn you that at least one or more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tyres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are significantly under-inflated, possibly creating unsafe driving conditions. TPTMS sensors in the vehicle show a warning light when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tyre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pressure drops to 6-7 PSI(pounds per square inch).</a:t>
            </a:r>
          </a:p>
          <a:p>
            <a:pPr algn="just"/>
            <a:endParaRPr lang="en-US" i="1" u="sng" dirty="0"/>
          </a:p>
          <a:p>
            <a:pPr algn="just">
              <a:buClr>
                <a:schemeClr val="accent5"/>
              </a:buClr>
              <a:buSzPts val="1800"/>
            </a:pPr>
            <a:r>
              <a:rPr lang="en-US" sz="1600" dirty="0">
                <a:solidFill>
                  <a:schemeClr val="accent5"/>
                </a:solidFill>
                <a:latin typeface="Didact Gothic"/>
                <a:sym typeface="Didact Gothic"/>
              </a:rPr>
              <a:t>We will be using Embedded C language, Arduino Uno board as microcontroller, MPX4115A pressure sensor and LM35 as temperature sensor. we will also make Splunk enterprise account on web to collect and manage data from the </a:t>
            </a:r>
            <a:r>
              <a:rPr lang="en-US" sz="1600" dirty="0" err="1">
                <a:solidFill>
                  <a:schemeClr val="accent5"/>
                </a:solidFill>
                <a:latin typeface="Didact Gothic"/>
                <a:sym typeface="Didact Gothic"/>
              </a:rPr>
              <a:t>wifi</a:t>
            </a:r>
            <a:r>
              <a:rPr lang="en-US" sz="1600" dirty="0">
                <a:solidFill>
                  <a:schemeClr val="accent5"/>
                </a:solidFill>
                <a:latin typeface="Didact Gothic"/>
                <a:sym typeface="Didact Gothic"/>
              </a:rPr>
              <a:t> module attach on the Arduino board.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8DD4CB-0751-42DA-8D36-0C126DD40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04" y="325334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4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787986" y="1944855"/>
            <a:ext cx="773256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LITERATURE SURVEY</a:t>
            </a:r>
            <a:endParaRPr sz="40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Surveys reports</a:t>
            </a:r>
            <a:endParaRPr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64392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337F0ED-A48E-4628-A716-1459C4B72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459" y="647128"/>
            <a:ext cx="1622714" cy="4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5712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1170</Words>
  <Application>Microsoft Office PowerPoint</Application>
  <PresentationFormat>On-screen Show (16:9)</PresentationFormat>
  <Paragraphs>178</Paragraphs>
  <Slides>26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Wingdings</vt:lpstr>
      <vt:lpstr>NimbusRomNo9L</vt:lpstr>
      <vt:lpstr>Agent Orange</vt:lpstr>
      <vt:lpstr>bridgestone-type</vt:lpstr>
      <vt:lpstr>Aldrich</vt:lpstr>
      <vt:lpstr>Century Gothic</vt:lpstr>
      <vt:lpstr>Arial</vt:lpstr>
      <vt:lpstr>Cooper Black</vt:lpstr>
      <vt:lpstr>Didact Gothic</vt:lpstr>
      <vt:lpstr>Times New Roman</vt:lpstr>
      <vt:lpstr>PT Sans</vt:lpstr>
      <vt:lpstr>Verdana</vt:lpstr>
      <vt:lpstr>Virtual Slides for Education Day by Slidesgo</vt:lpstr>
      <vt:lpstr>TIRE PRESSURE &amp; TEMPERATURE MONITORING SYSTEM (TPTMS)</vt:lpstr>
      <vt:lpstr>TEAMS</vt:lpstr>
      <vt:lpstr>TABLE OF CONTENTS</vt:lpstr>
      <vt:lpstr>INTRODUCTION</vt:lpstr>
      <vt:lpstr>INTRODUCTION</vt:lpstr>
      <vt:lpstr>Direct TPMS</vt:lpstr>
      <vt:lpstr>OBJECTIVES</vt:lpstr>
      <vt:lpstr>OBJECTIVES</vt:lpstr>
      <vt:lpstr>LITERATURE SURVEY</vt:lpstr>
      <vt:lpstr>LITERATURE SURVEY</vt:lpstr>
      <vt:lpstr>SETUP</vt:lpstr>
      <vt:lpstr>SETUP</vt:lpstr>
      <vt:lpstr>PROPOSED METHOD </vt:lpstr>
      <vt:lpstr>Advantages of Direct TPTMS</vt:lpstr>
      <vt:lpstr>Hardware &amp; Software requirements</vt:lpstr>
      <vt:lpstr>HARDWARES</vt:lpstr>
      <vt:lpstr>SOFTWARES</vt:lpstr>
      <vt:lpstr>VIDEO DEMO</vt:lpstr>
      <vt:lpstr>DEMO</vt:lpstr>
      <vt:lpstr>PowerPoint Presentation</vt:lpstr>
      <vt:lpstr>Proteus Simulation</vt:lpstr>
      <vt:lpstr>PowerPoint Presentation</vt:lpstr>
      <vt:lpstr>Arduino output</vt:lpstr>
      <vt:lpstr>PowerPoint Presentation</vt:lpstr>
      <vt:lpstr>REFERENCES</vt:lpstr>
      <vt:lpstr>THANKS! 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TIRE PRESSURE &amp; TEMPERATURE MONITORING SYSTEM (TPMS)</dc:title>
  <dc:creator>Nitish Patel</dc:creator>
  <cp:lastModifiedBy>Nitesh Patel</cp:lastModifiedBy>
  <cp:revision>23</cp:revision>
  <dcterms:modified xsi:type="dcterms:W3CDTF">2022-12-08T17:21:33Z</dcterms:modified>
</cp:coreProperties>
</file>